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8" r:id="rId1"/>
  </p:sldMasterIdLst>
  <p:sldIdLst>
    <p:sldId id="256" r:id="rId2"/>
    <p:sldId id="257" r:id="rId3"/>
    <p:sldId id="258" r:id="rId4"/>
    <p:sldId id="259" r:id="rId5"/>
    <p:sldId id="260" r:id="rId6"/>
    <p:sldId id="261" r:id="rId7"/>
    <p:sldId id="262" r:id="rId8"/>
    <p:sldId id="264" r:id="rId9"/>
    <p:sldId id="263" r:id="rId10"/>
    <p:sldId id="280" r:id="rId11"/>
    <p:sldId id="279" r:id="rId12"/>
    <p:sldId id="265" r:id="rId13"/>
    <p:sldId id="276" r:id="rId14"/>
    <p:sldId id="278" r:id="rId15"/>
    <p:sldId id="266" r:id="rId16"/>
    <p:sldId id="267" r:id="rId17"/>
    <p:sldId id="268" r:id="rId18"/>
    <p:sldId id="269" r:id="rId19"/>
    <p:sldId id="281" r:id="rId20"/>
    <p:sldId id="282" r:id="rId21"/>
    <p:sldId id="271" r:id="rId22"/>
    <p:sldId id="270" r:id="rId23"/>
    <p:sldId id="272" r:id="rId24"/>
    <p:sldId id="274" r:id="rId25"/>
    <p:sldId id="273" r:id="rId26"/>
  </p:sldIdLst>
  <p:sldSz cx="10080625" cy="7559675"/>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370B6B-1614-EA28-0DC2-24905C597511}" v="8" dt="2024-02-25T20:11:30.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55192" y="1595933"/>
            <a:ext cx="7299157" cy="3670246"/>
          </a:xfrm>
        </p:spPr>
        <p:txBody>
          <a:bodyPr anchor="b"/>
          <a:lstStyle>
            <a:lvl1pPr>
              <a:defRPr sz="9601"/>
            </a:lvl1pPr>
          </a:lstStyle>
          <a:p>
            <a:r>
              <a:rPr lang="en-US" dirty="0"/>
              <a:t>Click to edit Master title style</a:t>
            </a:r>
          </a:p>
        </p:txBody>
      </p:sp>
      <p:sp>
        <p:nvSpPr>
          <p:cNvPr id="3" name="Subtitle 2"/>
          <p:cNvSpPr>
            <a:spLocks noGrp="1"/>
          </p:cNvSpPr>
          <p:nvPr>
            <p:ph type="subTitle" idx="1"/>
          </p:nvPr>
        </p:nvSpPr>
        <p:spPr>
          <a:xfrm>
            <a:off x="955192" y="5266177"/>
            <a:ext cx="7299157" cy="949556"/>
          </a:xfrm>
        </p:spPr>
        <p:txBody>
          <a:bodyPr anchor="t"/>
          <a:lstStyle>
            <a:lvl1pPr marL="0" indent="0" algn="l">
              <a:buNone/>
              <a:defRPr cap="all">
                <a:solidFill>
                  <a:schemeClr val="bg2">
                    <a:lumMod val="40000"/>
                    <a:lumOff val="60000"/>
                  </a:schemeClr>
                </a:solidFill>
              </a:defRPr>
            </a:lvl1pPr>
            <a:lvl2pPr marL="609676" indent="0" algn="ctr">
              <a:buNone/>
              <a:defRPr>
                <a:solidFill>
                  <a:schemeClr val="tx1">
                    <a:tint val="75000"/>
                  </a:schemeClr>
                </a:solidFill>
              </a:defRPr>
            </a:lvl2pPr>
            <a:lvl3pPr marL="1219352" indent="0" algn="ctr">
              <a:buNone/>
              <a:defRPr>
                <a:solidFill>
                  <a:schemeClr val="tx1">
                    <a:tint val="75000"/>
                  </a:schemeClr>
                </a:solidFill>
              </a:defRPr>
            </a:lvl3pPr>
            <a:lvl4pPr marL="1829029" indent="0" algn="ctr">
              <a:buNone/>
              <a:defRPr>
                <a:solidFill>
                  <a:schemeClr val="tx1">
                    <a:tint val="75000"/>
                  </a:schemeClr>
                </a:solidFill>
              </a:defRPr>
            </a:lvl4pPr>
            <a:lvl5pPr marL="2438705" indent="0" algn="ctr">
              <a:buNone/>
              <a:defRPr>
                <a:solidFill>
                  <a:schemeClr val="tx1">
                    <a:tint val="75000"/>
                  </a:schemeClr>
                </a:solidFill>
              </a:defRPr>
            </a:lvl5pPr>
            <a:lvl6pPr marL="3048381" indent="0" algn="ctr">
              <a:buNone/>
              <a:defRPr>
                <a:solidFill>
                  <a:schemeClr val="tx1">
                    <a:tint val="75000"/>
                  </a:schemeClr>
                </a:solidFill>
              </a:defRPr>
            </a:lvl6pPr>
            <a:lvl7pPr marL="3658057" indent="0" algn="ctr">
              <a:buNone/>
              <a:defRPr>
                <a:solidFill>
                  <a:schemeClr val="tx1">
                    <a:tint val="75000"/>
                  </a:schemeClr>
                </a:solidFill>
              </a:defRPr>
            </a:lvl7pPr>
            <a:lvl8pPr marL="4267733" indent="0" algn="ctr">
              <a:buNone/>
              <a:defRPr>
                <a:solidFill>
                  <a:schemeClr val="tx1">
                    <a:tint val="75000"/>
                  </a:schemeClr>
                </a:solidFill>
              </a:defRPr>
            </a:lvl8pPr>
            <a:lvl9pPr marL="487741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331359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55194" y="5291758"/>
            <a:ext cx="7299156" cy="624724"/>
          </a:xfrm>
        </p:spPr>
        <p:txBody>
          <a:bodyPr anchor="b">
            <a:normAutofit/>
          </a:bodyPr>
          <a:lstStyle>
            <a:lvl1pPr algn="l">
              <a:defRPr sz="3200" b="0"/>
            </a:lvl1pPr>
          </a:lstStyle>
          <a:p>
            <a:r>
              <a:rPr lang="en-US" dirty="0"/>
              <a:t>Click to edit Master title style</a:t>
            </a:r>
          </a:p>
        </p:txBody>
      </p:sp>
      <p:sp>
        <p:nvSpPr>
          <p:cNvPr id="3" name="Picture Placeholder 2"/>
          <p:cNvSpPr>
            <a:spLocks noGrp="1" noChangeAspect="1"/>
          </p:cNvSpPr>
          <p:nvPr>
            <p:ph type="pic" idx="1"/>
          </p:nvPr>
        </p:nvSpPr>
        <p:spPr>
          <a:xfrm>
            <a:off x="955192" y="755968"/>
            <a:ext cx="7299157" cy="401316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134"/>
            </a:lvl1pPr>
            <a:lvl2pPr marL="609676" indent="0">
              <a:buNone/>
              <a:defRPr sz="2134"/>
            </a:lvl2pPr>
            <a:lvl3pPr marL="1219352" indent="0">
              <a:buNone/>
              <a:defRPr sz="2134"/>
            </a:lvl3pPr>
            <a:lvl4pPr marL="1829029" indent="0">
              <a:buNone/>
              <a:defRPr sz="2134"/>
            </a:lvl4pPr>
            <a:lvl5pPr marL="2438705" indent="0">
              <a:buNone/>
              <a:defRPr sz="2134"/>
            </a:lvl5pPr>
            <a:lvl6pPr marL="3048381" indent="0">
              <a:buNone/>
              <a:defRPr sz="2134"/>
            </a:lvl6pPr>
            <a:lvl7pPr marL="3658057" indent="0">
              <a:buNone/>
              <a:defRPr sz="2134"/>
            </a:lvl7pPr>
            <a:lvl8pPr marL="4267733" indent="0">
              <a:buNone/>
              <a:defRPr sz="2134"/>
            </a:lvl8pPr>
            <a:lvl9pPr marL="4877410" indent="0">
              <a:buNone/>
              <a:defRPr sz="2134"/>
            </a:lvl9pPr>
          </a:lstStyle>
          <a:p>
            <a:endParaRPr lang="en-US" dirty="0"/>
          </a:p>
        </p:txBody>
      </p:sp>
      <p:sp>
        <p:nvSpPr>
          <p:cNvPr id="4" name="Text Placeholder 3"/>
          <p:cNvSpPr>
            <a:spLocks noGrp="1"/>
          </p:cNvSpPr>
          <p:nvPr>
            <p:ph type="body" sz="half" idx="2"/>
          </p:nvPr>
        </p:nvSpPr>
        <p:spPr>
          <a:xfrm>
            <a:off x="955193" y="5916482"/>
            <a:ext cx="7299155" cy="544226"/>
          </a:xfrm>
        </p:spPr>
        <p:txBody>
          <a:bodyPr>
            <a:normAutofit/>
          </a:bodyPr>
          <a:lstStyle>
            <a:lvl1pPr marL="0" indent="0">
              <a:buNone/>
              <a:defRPr sz="1600"/>
            </a:lvl1pPr>
            <a:lvl2pPr marL="609676" indent="0">
              <a:buNone/>
              <a:defRPr sz="1600"/>
            </a:lvl2pPr>
            <a:lvl3pPr marL="1219352" indent="0">
              <a:buNone/>
              <a:defRPr sz="1334"/>
            </a:lvl3pPr>
            <a:lvl4pPr marL="1829029" indent="0">
              <a:buNone/>
              <a:defRPr sz="1200"/>
            </a:lvl4pPr>
            <a:lvl5pPr marL="2438705" indent="0">
              <a:buNone/>
              <a:defRPr sz="1200"/>
            </a:lvl5pPr>
            <a:lvl6pPr marL="3048381" indent="0">
              <a:buNone/>
              <a:defRPr sz="1200"/>
            </a:lvl6pPr>
            <a:lvl7pPr marL="3658057" indent="0">
              <a:buNone/>
              <a:defRPr sz="1200"/>
            </a:lvl7pPr>
            <a:lvl8pPr marL="4267733" indent="0">
              <a:buNone/>
              <a:defRPr sz="1200"/>
            </a:lvl8pPr>
            <a:lvl9pPr marL="4877410"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687724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55192" y="1595931"/>
            <a:ext cx="7299157" cy="2183906"/>
          </a:xfrm>
        </p:spPr>
        <p:txBody>
          <a:bodyPr/>
          <a:lstStyle>
            <a:lvl1pPr>
              <a:defRPr sz="6401"/>
            </a:lvl1pPr>
          </a:lstStyle>
          <a:p>
            <a:r>
              <a:rPr lang="en-US" dirty="0"/>
              <a:t>Click to edit Master title style</a:t>
            </a:r>
          </a:p>
        </p:txBody>
      </p:sp>
      <p:sp>
        <p:nvSpPr>
          <p:cNvPr id="8" name="Text Placeholder 3"/>
          <p:cNvSpPr>
            <a:spLocks noGrp="1"/>
          </p:cNvSpPr>
          <p:nvPr>
            <p:ph type="body" sz="half" idx="2"/>
          </p:nvPr>
        </p:nvSpPr>
        <p:spPr>
          <a:xfrm>
            <a:off x="955192" y="4031827"/>
            <a:ext cx="7299157" cy="2603888"/>
          </a:xfrm>
        </p:spPr>
        <p:txBody>
          <a:bodyPr anchor="ctr">
            <a:normAutofit/>
          </a:bodyPr>
          <a:lstStyle>
            <a:lvl1pPr marL="0" indent="0">
              <a:buNone/>
              <a:defRPr sz="2400"/>
            </a:lvl1pPr>
            <a:lvl2pPr marL="609676" indent="0">
              <a:buNone/>
              <a:defRPr sz="1600"/>
            </a:lvl2pPr>
            <a:lvl3pPr marL="1219352" indent="0">
              <a:buNone/>
              <a:defRPr sz="1334"/>
            </a:lvl3pPr>
            <a:lvl4pPr marL="1829029" indent="0">
              <a:buNone/>
              <a:defRPr sz="1200"/>
            </a:lvl4pPr>
            <a:lvl5pPr marL="2438705" indent="0">
              <a:buNone/>
              <a:defRPr sz="1200"/>
            </a:lvl5pPr>
            <a:lvl6pPr marL="3048381" indent="0">
              <a:buNone/>
              <a:defRPr sz="1200"/>
            </a:lvl6pPr>
            <a:lvl7pPr marL="3658057" indent="0">
              <a:buNone/>
              <a:defRPr sz="1200"/>
            </a:lvl7pPr>
            <a:lvl8pPr marL="4267733" indent="0">
              <a:buNone/>
              <a:defRPr sz="1200"/>
            </a:lvl8pPr>
            <a:lvl9pPr marL="4877410" indent="0">
              <a:buNone/>
              <a:defRPr sz="12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191909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2422" y="1595931"/>
            <a:ext cx="6615740" cy="2561090"/>
          </a:xfrm>
        </p:spPr>
        <p:txBody>
          <a:bodyPr/>
          <a:lstStyle>
            <a:lvl1pPr>
              <a:defRPr sz="6401"/>
            </a:lvl1pPr>
          </a:lstStyle>
          <a:p>
            <a:r>
              <a:rPr lang="en-US" dirty="0"/>
              <a:t>Click to edit Master title style</a:t>
            </a:r>
          </a:p>
        </p:txBody>
      </p:sp>
      <p:sp>
        <p:nvSpPr>
          <p:cNvPr id="11" name="Text Placeholder 3"/>
          <p:cNvSpPr>
            <a:spLocks noGrp="1"/>
          </p:cNvSpPr>
          <p:nvPr>
            <p:ph type="body" sz="half" idx="14"/>
          </p:nvPr>
        </p:nvSpPr>
        <p:spPr>
          <a:xfrm>
            <a:off x="1596515" y="4157021"/>
            <a:ext cx="6020549" cy="377183"/>
          </a:xfrm>
        </p:spPr>
        <p:txBody>
          <a:bodyPr vert="horz" lIns="91440" tIns="45720" rIns="91440" bIns="45720" rtlCol="0" anchor="t">
            <a:normAutofit/>
          </a:bodyPr>
          <a:lstStyle>
            <a:lvl1pPr marL="0" indent="0">
              <a:buNone/>
              <a:defRPr lang="en-US" sz="1867" b="0" i="0" kern="1200" cap="small" dirty="0">
                <a:solidFill>
                  <a:schemeClr val="bg2">
                    <a:lumMod val="40000"/>
                    <a:lumOff val="60000"/>
                  </a:schemeClr>
                </a:solidFill>
                <a:latin typeface="+mj-lt"/>
                <a:ea typeface="+mj-ea"/>
                <a:cs typeface="+mj-cs"/>
              </a:defRPr>
            </a:lvl1pPr>
            <a:lvl2pPr marL="609676" indent="0">
              <a:buNone/>
              <a:defRPr sz="1600"/>
            </a:lvl2pPr>
            <a:lvl3pPr marL="1219352" indent="0">
              <a:buNone/>
              <a:defRPr sz="1334"/>
            </a:lvl3pPr>
            <a:lvl4pPr marL="1829029" indent="0">
              <a:buNone/>
              <a:defRPr sz="1200"/>
            </a:lvl4pPr>
            <a:lvl5pPr marL="2438705" indent="0">
              <a:buNone/>
              <a:defRPr sz="1200"/>
            </a:lvl5pPr>
            <a:lvl6pPr marL="3048381" indent="0">
              <a:buNone/>
              <a:defRPr sz="1200"/>
            </a:lvl6pPr>
            <a:lvl7pPr marL="3658057" indent="0">
              <a:buNone/>
              <a:defRPr sz="1200"/>
            </a:lvl7pPr>
            <a:lvl8pPr marL="4267733" indent="0">
              <a:buNone/>
              <a:defRPr sz="1200"/>
            </a:lvl8pPr>
            <a:lvl9pPr marL="4877410" indent="0">
              <a:buNone/>
              <a:defRPr sz="1200"/>
            </a:lvl9pPr>
          </a:lstStyle>
          <a:p>
            <a:pPr marL="0" lvl="0" indent="0">
              <a:buNone/>
            </a:pPr>
            <a:r>
              <a:rPr lang="en-US" dirty="0"/>
              <a:t>Click to edit Master text styles</a:t>
            </a:r>
          </a:p>
        </p:txBody>
      </p:sp>
      <p:sp>
        <p:nvSpPr>
          <p:cNvPr id="10" name="Text Placeholder 3"/>
          <p:cNvSpPr>
            <a:spLocks noGrp="1"/>
          </p:cNvSpPr>
          <p:nvPr>
            <p:ph type="body" sz="half" idx="2"/>
          </p:nvPr>
        </p:nvSpPr>
        <p:spPr>
          <a:xfrm>
            <a:off x="955192" y="4795793"/>
            <a:ext cx="7299157" cy="1847921"/>
          </a:xfrm>
        </p:spPr>
        <p:txBody>
          <a:bodyPr anchor="ctr">
            <a:normAutofit/>
          </a:bodyPr>
          <a:lstStyle>
            <a:lvl1pPr marL="0" indent="0">
              <a:buNone/>
              <a:defRPr sz="2400"/>
            </a:lvl1pPr>
            <a:lvl2pPr marL="609676" indent="0">
              <a:buNone/>
              <a:defRPr sz="1600"/>
            </a:lvl2pPr>
            <a:lvl3pPr marL="1219352" indent="0">
              <a:buNone/>
              <a:defRPr sz="1334"/>
            </a:lvl3pPr>
            <a:lvl4pPr marL="1829029" indent="0">
              <a:buNone/>
              <a:defRPr sz="1200"/>
            </a:lvl4pPr>
            <a:lvl5pPr marL="2438705" indent="0">
              <a:buNone/>
              <a:defRPr sz="1200"/>
            </a:lvl5pPr>
            <a:lvl6pPr marL="3048381" indent="0">
              <a:buNone/>
              <a:defRPr sz="1200"/>
            </a:lvl6pPr>
            <a:lvl7pPr marL="3658057" indent="0">
              <a:buNone/>
              <a:defRPr sz="1200"/>
            </a:lvl7pPr>
            <a:lvl8pPr marL="4267733" indent="0">
              <a:buNone/>
              <a:defRPr sz="1200"/>
            </a:lvl8pPr>
            <a:lvl9pPr marL="4877410" indent="0">
              <a:buNone/>
              <a:defRPr sz="12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
        <p:nvSpPr>
          <p:cNvPr id="12" name="TextBox 11"/>
          <p:cNvSpPr txBox="1"/>
          <p:nvPr/>
        </p:nvSpPr>
        <p:spPr>
          <a:xfrm>
            <a:off x="742925" y="1070626"/>
            <a:ext cx="663212" cy="2595967"/>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6269" dirty="0"/>
              <a:t>“</a:t>
            </a:r>
          </a:p>
        </p:txBody>
      </p:sp>
      <p:sp>
        <p:nvSpPr>
          <p:cNvPr id="15" name="TextBox 14"/>
          <p:cNvSpPr txBox="1"/>
          <p:nvPr/>
        </p:nvSpPr>
        <p:spPr>
          <a:xfrm>
            <a:off x="7716673" y="2881216"/>
            <a:ext cx="663212" cy="2595967"/>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6269" dirty="0"/>
              <a:t>”</a:t>
            </a:r>
          </a:p>
        </p:txBody>
      </p:sp>
    </p:spTree>
    <p:extLst>
      <p:ext uri="{BB962C8B-B14F-4D97-AF65-F5344CB8AC3E}">
        <p14:creationId xmlns:p14="http://schemas.microsoft.com/office/powerpoint/2010/main" val="1145890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55191" y="3443853"/>
            <a:ext cx="7299159" cy="1822325"/>
          </a:xfrm>
        </p:spPr>
        <p:txBody>
          <a:bodyPr anchor="b"/>
          <a:lstStyle>
            <a:lvl1pPr algn="l">
              <a:defRPr sz="5334" b="0" cap="none"/>
            </a:lvl1pPr>
          </a:lstStyle>
          <a:p>
            <a:r>
              <a:rPr lang="en-US" dirty="0"/>
              <a:t>Click to edit Master title style</a:t>
            </a:r>
          </a:p>
        </p:txBody>
      </p:sp>
      <p:sp>
        <p:nvSpPr>
          <p:cNvPr id="3" name="Text Placeholder 2"/>
          <p:cNvSpPr>
            <a:spLocks noGrp="1"/>
          </p:cNvSpPr>
          <p:nvPr>
            <p:ph type="body" idx="1"/>
          </p:nvPr>
        </p:nvSpPr>
        <p:spPr>
          <a:xfrm>
            <a:off x="955192" y="5266178"/>
            <a:ext cx="7299157" cy="948432"/>
          </a:xfrm>
        </p:spPr>
        <p:txBody>
          <a:bodyPr anchor="t"/>
          <a:lstStyle>
            <a:lvl1pPr marL="0" indent="0" algn="l">
              <a:buNone/>
              <a:defRPr sz="2667" cap="none">
                <a:solidFill>
                  <a:schemeClr val="bg2">
                    <a:lumMod val="40000"/>
                    <a:lumOff val="60000"/>
                  </a:schemeClr>
                </a:solidFill>
              </a:defRPr>
            </a:lvl1pPr>
            <a:lvl2pPr marL="609676" indent="0">
              <a:buNone/>
              <a:defRPr sz="2400">
                <a:solidFill>
                  <a:schemeClr val="tx1">
                    <a:tint val="75000"/>
                  </a:schemeClr>
                </a:solidFill>
              </a:defRPr>
            </a:lvl2pPr>
            <a:lvl3pPr marL="1219352" indent="0">
              <a:buNone/>
              <a:defRPr sz="2134">
                <a:solidFill>
                  <a:schemeClr val="tx1">
                    <a:tint val="75000"/>
                  </a:schemeClr>
                </a:solidFill>
              </a:defRPr>
            </a:lvl3pPr>
            <a:lvl4pPr marL="1829029" indent="0">
              <a:buNone/>
              <a:defRPr sz="1867">
                <a:solidFill>
                  <a:schemeClr val="tx1">
                    <a:tint val="75000"/>
                  </a:schemeClr>
                </a:solidFill>
              </a:defRPr>
            </a:lvl4pPr>
            <a:lvl5pPr marL="2438705" indent="0">
              <a:buNone/>
              <a:defRPr sz="1867">
                <a:solidFill>
                  <a:schemeClr val="tx1">
                    <a:tint val="75000"/>
                  </a:schemeClr>
                </a:solidFill>
              </a:defRPr>
            </a:lvl5pPr>
            <a:lvl6pPr marL="3048381" indent="0">
              <a:buNone/>
              <a:defRPr sz="1867">
                <a:solidFill>
                  <a:schemeClr val="tx1">
                    <a:tint val="75000"/>
                  </a:schemeClr>
                </a:solidFill>
              </a:defRPr>
            </a:lvl6pPr>
            <a:lvl7pPr marL="3658057" indent="0">
              <a:buNone/>
              <a:defRPr sz="1867">
                <a:solidFill>
                  <a:schemeClr val="tx1">
                    <a:tint val="75000"/>
                  </a:schemeClr>
                </a:solidFill>
              </a:defRPr>
            </a:lvl7pPr>
            <a:lvl8pPr marL="4267733" indent="0">
              <a:buNone/>
              <a:defRPr sz="1867">
                <a:solidFill>
                  <a:schemeClr val="tx1">
                    <a:tint val="75000"/>
                  </a:schemeClr>
                </a:solidFill>
              </a:defRPr>
            </a:lvl8pPr>
            <a:lvl9pPr marL="4877410"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2898646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601"/>
            </a:lvl1pPr>
          </a:lstStyle>
          <a:p>
            <a:r>
              <a:rPr lang="en-US" dirty="0"/>
              <a:t>Click to edit Master title style</a:t>
            </a:r>
          </a:p>
        </p:txBody>
      </p:sp>
      <p:sp>
        <p:nvSpPr>
          <p:cNvPr id="3" name="Text Placeholder 2"/>
          <p:cNvSpPr>
            <a:spLocks noGrp="1"/>
          </p:cNvSpPr>
          <p:nvPr>
            <p:ph type="body" idx="1"/>
          </p:nvPr>
        </p:nvSpPr>
        <p:spPr>
          <a:xfrm>
            <a:off x="523472" y="2183906"/>
            <a:ext cx="2437171" cy="635222"/>
          </a:xfrm>
        </p:spPr>
        <p:txBody>
          <a:bodyPr anchor="b">
            <a:noAutofit/>
          </a:bodyPr>
          <a:lstStyle>
            <a:lvl1pPr marL="0" indent="0">
              <a:buNone/>
              <a:defRPr sz="3200" b="0">
                <a:solidFill>
                  <a:schemeClr val="bg2">
                    <a:lumMod val="40000"/>
                    <a:lumOff val="60000"/>
                  </a:schemeClr>
                </a:solidFill>
              </a:defRPr>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dirty="0"/>
              <a:t>Click to edit Master text styles</a:t>
            </a:r>
          </a:p>
        </p:txBody>
      </p:sp>
      <p:sp>
        <p:nvSpPr>
          <p:cNvPr id="16" name="Text Placeholder 3"/>
          <p:cNvSpPr>
            <a:spLocks noGrp="1"/>
          </p:cNvSpPr>
          <p:nvPr>
            <p:ph type="body" sz="half" idx="15"/>
          </p:nvPr>
        </p:nvSpPr>
        <p:spPr>
          <a:xfrm>
            <a:off x="539612" y="2939874"/>
            <a:ext cx="2421030" cy="3956580"/>
          </a:xfrm>
        </p:spPr>
        <p:txBody>
          <a:bodyPr anchor="t">
            <a:normAutofit/>
          </a:bodyPr>
          <a:lstStyle>
            <a:lvl1pPr marL="0" indent="0">
              <a:buNone/>
              <a:defRPr sz="1867"/>
            </a:lvl1pPr>
            <a:lvl2pPr marL="609676" indent="0">
              <a:buNone/>
              <a:defRPr sz="1600"/>
            </a:lvl2pPr>
            <a:lvl3pPr marL="1219352" indent="0">
              <a:buNone/>
              <a:defRPr sz="1334"/>
            </a:lvl3pPr>
            <a:lvl4pPr marL="1829029" indent="0">
              <a:buNone/>
              <a:defRPr sz="1200"/>
            </a:lvl4pPr>
            <a:lvl5pPr marL="2438705" indent="0">
              <a:buNone/>
              <a:defRPr sz="1200"/>
            </a:lvl5pPr>
            <a:lvl6pPr marL="3048381" indent="0">
              <a:buNone/>
              <a:defRPr sz="1200"/>
            </a:lvl6pPr>
            <a:lvl7pPr marL="3658057" indent="0">
              <a:buNone/>
              <a:defRPr sz="1200"/>
            </a:lvl7pPr>
            <a:lvl8pPr marL="4267733" indent="0">
              <a:buNone/>
              <a:defRPr sz="1200"/>
            </a:lvl8pPr>
            <a:lvl9pPr marL="4877410" indent="0">
              <a:buNone/>
              <a:defRPr sz="1200"/>
            </a:lvl9pPr>
          </a:lstStyle>
          <a:p>
            <a:pPr lvl="0"/>
            <a:r>
              <a:rPr lang="en-US" dirty="0"/>
              <a:t>Click to edit Master text styles</a:t>
            </a:r>
          </a:p>
        </p:txBody>
      </p:sp>
      <p:sp>
        <p:nvSpPr>
          <p:cNvPr id="5" name="Text Placeholder 4"/>
          <p:cNvSpPr>
            <a:spLocks noGrp="1"/>
          </p:cNvSpPr>
          <p:nvPr>
            <p:ph type="body" sz="quarter" idx="3"/>
          </p:nvPr>
        </p:nvSpPr>
        <p:spPr>
          <a:xfrm>
            <a:off x="3211936" y="2183906"/>
            <a:ext cx="2428383" cy="635222"/>
          </a:xfrm>
        </p:spPr>
        <p:txBody>
          <a:bodyPr anchor="b">
            <a:noAutofit/>
          </a:bodyPr>
          <a:lstStyle>
            <a:lvl1pPr marL="0" indent="0">
              <a:buNone/>
              <a:defRPr sz="3200" b="0">
                <a:solidFill>
                  <a:schemeClr val="bg2">
                    <a:lumMod val="40000"/>
                    <a:lumOff val="60000"/>
                  </a:schemeClr>
                </a:solidFill>
              </a:defRPr>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dirty="0"/>
              <a:t>Click to edit Master text styles</a:t>
            </a:r>
          </a:p>
        </p:txBody>
      </p:sp>
      <p:sp>
        <p:nvSpPr>
          <p:cNvPr id="19" name="Text Placeholder 3"/>
          <p:cNvSpPr>
            <a:spLocks noGrp="1"/>
          </p:cNvSpPr>
          <p:nvPr>
            <p:ph type="body" sz="half" idx="16"/>
          </p:nvPr>
        </p:nvSpPr>
        <p:spPr>
          <a:xfrm>
            <a:off x="3203207" y="2939874"/>
            <a:ext cx="2437111" cy="3956580"/>
          </a:xfrm>
        </p:spPr>
        <p:txBody>
          <a:bodyPr anchor="t">
            <a:normAutofit/>
          </a:bodyPr>
          <a:lstStyle>
            <a:lvl1pPr marL="0" indent="0">
              <a:buNone/>
              <a:defRPr sz="1867"/>
            </a:lvl1pPr>
            <a:lvl2pPr marL="609676" indent="0">
              <a:buNone/>
              <a:defRPr sz="1600"/>
            </a:lvl2pPr>
            <a:lvl3pPr marL="1219352" indent="0">
              <a:buNone/>
              <a:defRPr sz="1334"/>
            </a:lvl3pPr>
            <a:lvl4pPr marL="1829029" indent="0">
              <a:buNone/>
              <a:defRPr sz="1200"/>
            </a:lvl4pPr>
            <a:lvl5pPr marL="2438705" indent="0">
              <a:buNone/>
              <a:defRPr sz="1200"/>
            </a:lvl5pPr>
            <a:lvl6pPr marL="3048381" indent="0">
              <a:buNone/>
              <a:defRPr sz="1200"/>
            </a:lvl6pPr>
            <a:lvl7pPr marL="3658057" indent="0">
              <a:buNone/>
              <a:defRPr sz="1200"/>
            </a:lvl7pPr>
            <a:lvl8pPr marL="4267733" indent="0">
              <a:buNone/>
              <a:defRPr sz="1200"/>
            </a:lvl8pPr>
            <a:lvl9pPr marL="4877410" indent="0">
              <a:buNone/>
              <a:defRPr sz="1200"/>
            </a:lvl9pPr>
          </a:lstStyle>
          <a:p>
            <a:pPr lvl="0"/>
            <a:r>
              <a:rPr lang="en-US" dirty="0"/>
              <a:t>Click to edit Master text styles</a:t>
            </a:r>
          </a:p>
        </p:txBody>
      </p:sp>
      <p:sp>
        <p:nvSpPr>
          <p:cNvPr id="14" name="Text Placeholder 4"/>
          <p:cNvSpPr>
            <a:spLocks noGrp="1"/>
          </p:cNvSpPr>
          <p:nvPr>
            <p:ph type="body" sz="quarter" idx="13"/>
          </p:nvPr>
        </p:nvSpPr>
        <p:spPr>
          <a:xfrm>
            <a:off x="5892400" y="2183906"/>
            <a:ext cx="2424970" cy="635222"/>
          </a:xfrm>
        </p:spPr>
        <p:txBody>
          <a:bodyPr anchor="b">
            <a:noAutofit/>
          </a:bodyPr>
          <a:lstStyle>
            <a:lvl1pPr marL="0" indent="0">
              <a:buNone/>
              <a:defRPr sz="3200" b="0">
                <a:solidFill>
                  <a:schemeClr val="bg2">
                    <a:lumMod val="40000"/>
                    <a:lumOff val="60000"/>
                  </a:schemeClr>
                </a:solidFill>
              </a:defRPr>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dirty="0"/>
              <a:t>Click to edit Master text styles</a:t>
            </a:r>
          </a:p>
        </p:txBody>
      </p:sp>
      <p:sp>
        <p:nvSpPr>
          <p:cNvPr id="20" name="Text Placeholder 3"/>
          <p:cNvSpPr>
            <a:spLocks noGrp="1"/>
          </p:cNvSpPr>
          <p:nvPr>
            <p:ph type="body" sz="half" idx="17"/>
          </p:nvPr>
        </p:nvSpPr>
        <p:spPr>
          <a:xfrm>
            <a:off x="5892400" y="2939874"/>
            <a:ext cx="2424970" cy="3956580"/>
          </a:xfrm>
        </p:spPr>
        <p:txBody>
          <a:bodyPr anchor="t">
            <a:normAutofit/>
          </a:bodyPr>
          <a:lstStyle>
            <a:lvl1pPr marL="0" indent="0">
              <a:buNone/>
              <a:defRPr sz="1867"/>
            </a:lvl1pPr>
            <a:lvl2pPr marL="609676" indent="0">
              <a:buNone/>
              <a:defRPr sz="1600"/>
            </a:lvl2pPr>
            <a:lvl3pPr marL="1219352" indent="0">
              <a:buNone/>
              <a:defRPr sz="1334"/>
            </a:lvl3pPr>
            <a:lvl4pPr marL="1829029" indent="0">
              <a:buNone/>
              <a:defRPr sz="1200"/>
            </a:lvl4pPr>
            <a:lvl5pPr marL="2438705" indent="0">
              <a:buNone/>
              <a:defRPr sz="1200"/>
            </a:lvl5pPr>
            <a:lvl6pPr marL="3048381" indent="0">
              <a:buNone/>
              <a:defRPr sz="1200"/>
            </a:lvl6pPr>
            <a:lvl7pPr marL="3658057" indent="0">
              <a:buNone/>
              <a:defRPr sz="1200"/>
            </a:lvl7pPr>
            <a:lvl8pPr marL="4267733" indent="0">
              <a:buNone/>
              <a:defRPr sz="1200"/>
            </a:lvl8pPr>
            <a:lvl9pPr marL="4877410" indent="0">
              <a:buNone/>
              <a:defRPr sz="1200"/>
            </a:lvl9pPr>
          </a:lstStyle>
          <a:p>
            <a:pPr lvl="0"/>
            <a:r>
              <a:rPr lang="en-US" dirty="0"/>
              <a:t>Click to edit Master text styles</a:t>
            </a:r>
          </a:p>
        </p:txBody>
      </p:sp>
      <p:cxnSp>
        <p:nvCxnSpPr>
          <p:cNvPr id="17" name="Straight Connector 16"/>
          <p:cNvCxnSpPr/>
          <p:nvPr/>
        </p:nvCxnSpPr>
        <p:spPr>
          <a:xfrm>
            <a:off x="3081662" y="2351899"/>
            <a:ext cx="0" cy="436781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758028" y="2351899"/>
            <a:ext cx="0" cy="437275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2/27/2024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193008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601"/>
            </a:lvl1pPr>
          </a:lstStyle>
          <a:p>
            <a:r>
              <a:rPr lang="en-US" dirty="0"/>
              <a:t>Click to edit Master title style</a:t>
            </a:r>
          </a:p>
        </p:txBody>
      </p:sp>
      <p:sp>
        <p:nvSpPr>
          <p:cNvPr id="3" name="Text Placeholder 2"/>
          <p:cNvSpPr>
            <a:spLocks noGrp="1"/>
          </p:cNvSpPr>
          <p:nvPr>
            <p:ph type="body" idx="1"/>
          </p:nvPr>
        </p:nvSpPr>
        <p:spPr>
          <a:xfrm>
            <a:off x="539612" y="4685884"/>
            <a:ext cx="2431534" cy="635222"/>
          </a:xfrm>
        </p:spPr>
        <p:txBody>
          <a:bodyPr anchor="b">
            <a:noAutofit/>
          </a:bodyPr>
          <a:lstStyle>
            <a:lvl1pPr marL="0" indent="0">
              <a:buNone/>
              <a:defRPr sz="3200" b="0">
                <a:solidFill>
                  <a:schemeClr val="bg2">
                    <a:lumMod val="40000"/>
                    <a:lumOff val="60000"/>
                  </a:schemeClr>
                </a:solidFill>
              </a:defRPr>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dirty="0"/>
              <a:t>Click to edit Master text styles</a:t>
            </a:r>
          </a:p>
        </p:txBody>
      </p:sp>
      <p:sp>
        <p:nvSpPr>
          <p:cNvPr id="29" name="Picture Placeholder 2"/>
          <p:cNvSpPr>
            <a:spLocks noGrp="1" noChangeAspect="1"/>
          </p:cNvSpPr>
          <p:nvPr>
            <p:ph type="pic" idx="15"/>
          </p:nvPr>
        </p:nvSpPr>
        <p:spPr>
          <a:xfrm>
            <a:off x="539612" y="2435895"/>
            <a:ext cx="2431534" cy="167992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134"/>
            </a:lvl1pPr>
            <a:lvl2pPr marL="609676" indent="0">
              <a:buNone/>
              <a:defRPr sz="2134"/>
            </a:lvl2pPr>
            <a:lvl3pPr marL="1219352" indent="0">
              <a:buNone/>
              <a:defRPr sz="2134"/>
            </a:lvl3pPr>
            <a:lvl4pPr marL="1829029" indent="0">
              <a:buNone/>
              <a:defRPr sz="2134"/>
            </a:lvl4pPr>
            <a:lvl5pPr marL="2438705" indent="0">
              <a:buNone/>
              <a:defRPr sz="2134"/>
            </a:lvl5pPr>
            <a:lvl6pPr marL="3048381" indent="0">
              <a:buNone/>
              <a:defRPr sz="2134"/>
            </a:lvl6pPr>
            <a:lvl7pPr marL="3658057" indent="0">
              <a:buNone/>
              <a:defRPr sz="2134"/>
            </a:lvl7pPr>
            <a:lvl8pPr marL="4267733" indent="0">
              <a:buNone/>
              <a:defRPr sz="2134"/>
            </a:lvl8pPr>
            <a:lvl9pPr marL="4877410" indent="0">
              <a:buNone/>
              <a:defRPr sz="2134"/>
            </a:lvl9pPr>
          </a:lstStyle>
          <a:p>
            <a:endParaRPr lang="en-US" dirty="0"/>
          </a:p>
        </p:txBody>
      </p:sp>
      <p:sp>
        <p:nvSpPr>
          <p:cNvPr id="22" name="Text Placeholder 3"/>
          <p:cNvSpPr>
            <a:spLocks noGrp="1"/>
          </p:cNvSpPr>
          <p:nvPr>
            <p:ph type="body" sz="half" idx="18"/>
          </p:nvPr>
        </p:nvSpPr>
        <p:spPr>
          <a:xfrm>
            <a:off x="539612" y="5321108"/>
            <a:ext cx="2431534" cy="726634"/>
          </a:xfrm>
        </p:spPr>
        <p:txBody>
          <a:bodyPr anchor="t">
            <a:normAutofit/>
          </a:bodyPr>
          <a:lstStyle>
            <a:lvl1pPr marL="0" indent="0">
              <a:buNone/>
              <a:defRPr sz="1867"/>
            </a:lvl1pPr>
            <a:lvl2pPr marL="609676" indent="0">
              <a:buNone/>
              <a:defRPr sz="1600"/>
            </a:lvl2pPr>
            <a:lvl3pPr marL="1219352" indent="0">
              <a:buNone/>
              <a:defRPr sz="1334"/>
            </a:lvl3pPr>
            <a:lvl4pPr marL="1829029" indent="0">
              <a:buNone/>
              <a:defRPr sz="1200"/>
            </a:lvl4pPr>
            <a:lvl5pPr marL="2438705" indent="0">
              <a:buNone/>
              <a:defRPr sz="1200"/>
            </a:lvl5pPr>
            <a:lvl6pPr marL="3048381" indent="0">
              <a:buNone/>
              <a:defRPr sz="1200"/>
            </a:lvl6pPr>
            <a:lvl7pPr marL="3658057" indent="0">
              <a:buNone/>
              <a:defRPr sz="1200"/>
            </a:lvl7pPr>
            <a:lvl8pPr marL="4267733" indent="0">
              <a:buNone/>
              <a:defRPr sz="1200"/>
            </a:lvl8pPr>
            <a:lvl9pPr marL="4877410" indent="0">
              <a:buNone/>
              <a:defRPr sz="1200"/>
            </a:lvl9pPr>
          </a:lstStyle>
          <a:p>
            <a:pPr lvl="0"/>
            <a:r>
              <a:rPr lang="en-US" dirty="0"/>
              <a:t>Click to edit Master text styles</a:t>
            </a:r>
          </a:p>
        </p:txBody>
      </p:sp>
      <p:sp>
        <p:nvSpPr>
          <p:cNvPr id="5" name="Text Placeholder 4"/>
          <p:cNvSpPr>
            <a:spLocks noGrp="1"/>
          </p:cNvSpPr>
          <p:nvPr>
            <p:ph type="body" sz="quarter" idx="3"/>
          </p:nvPr>
        </p:nvSpPr>
        <p:spPr>
          <a:xfrm>
            <a:off x="3216663" y="4685884"/>
            <a:ext cx="2423656" cy="635222"/>
          </a:xfrm>
        </p:spPr>
        <p:txBody>
          <a:bodyPr anchor="b">
            <a:noAutofit/>
          </a:bodyPr>
          <a:lstStyle>
            <a:lvl1pPr marL="0" indent="0">
              <a:buNone/>
              <a:defRPr sz="3200" b="0">
                <a:solidFill>
                  <a:schemeClr val="bg2">
                    <a:lumMod val="40000"/>
                    <a:lumOff val="60000"/>
                  </a:schemeClr>
                </a:solidFill>
              </a:defRPr>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dirty="0"/>
              <a:t>Click to edit Master text styles</a:t>
            </a:r>
          </a:p>
        </p:txBody>
      </p:sp>
      <p:sp>
        <p:nvSpPr>
          <p:cNvPr id="30" name="Picture Placeholder 2"/>
          <p:cNvSpPr>
            <a:spLocks noGrp="1" noChangeAspect="1"/>
          </p:cNvSpPr>
          <p:nvPr>
            <p:ph type="pic" idx="21"/>
          </p:nvPr>
        </p:nvSpPr>
        <p:spPr>
          <a:xfrm>
            <a:off x="3216662" y="2435895"/>
            <a:ext cx="2423656" cy="167992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134"/>
            </a:lvl1pPr>
            <a:lvl2pPr marL="609676" indent="0">
              <a:buNone/>
              <a:defRPr sz="2134"/>
            </a:lvl2pPr>
            <a:lvl3pPr marL="1219352" indent="0">
              <a:buNone/>
              <a:defRPr sz="2134"/>
            </a:lvl3pPr>
            <a:lvl4pPr marL="1829029" indent="0">
              <a:buNone/>
              <a:defRPr sz="2134"/>
            </a:lvl4pPr>
            <a:lvl5pPr marL="2438705" indent="0">
              <a:buNone/>
              <a:defRPr sz="2134"/>
            </a:lvl5pPr>
            <a:lvl6pPr marL="3048381" indent="0">
              <a:buNone/>
              <a:defRPr sz="2134"/>
            </a:lvl6pPr>
            <a:lvl7pPr marL="3658057" indent="0">
              <a:buNone/>
              <a:defRPr sz="2134"/>
            </a:lvl7pPr>
            <a:lvl8pPr marL="4267733" indent="0">
              <a:buNone/>
              <a:defRPr sz="2134"/>
            </a:lvl8pPr>
            <a:lvl9pPr marL="4877410" indent="0">
              <a:buNone/>
              <a:defRPr sz="2134"/>
            </a:lvl9pPr>
          </a:lstStyle>
          <a:p>
            <a:endParaRPr lang="en-US" dirty="0"/>
          </a:p>
        </p:txBody>
      </p:sp>
      <p:sp>
        <p:nvSpPr>
          <p:cNvPr id="23" name="Text Placeholder 3"/>
          <p:cNvSpPr>
            <a:spLocks noGrp="1"/>
          </p:cNvSpPr>
          <p:nvPr>
            <p:ph type="body" sz="half" idx="19"/>
          </p:nvPr>
        </p:nvSpPr>
        <p:spPr>
          <a:xfrm>
            <a:off x="3215543" y="5321107"/>
            <a:ext cx="2426866" cy="726634"/>
          </a:xfrm>
        </p:spPr>
        <p:txBody>
          <a:bodyPr anchor="t">
            <a:normAutofit/>
          </a:bodyPr>
          <a:lstStyle>
            <a:lvl1pPr marL="0" indent="0">
              <a:buNone/>
              <a:defRPr sz="1867"/>
            </a:lvl1pPr>
            <a:lvl2pPr marL="609676" indent="0">
              <a:buNone/>
              <a:defRPr sz="1600"/>
            </a:lvl2pPr>
            <a:lvl3pPr marL="1219352" indent="0">
              <a:buNone/>
              <a:defRPr sz="1334"/>
            </a:lvl3pPr>
            <a:lvl4pPr marL="1829029" indent="0">
              <a:buNone/>
              <a:defRPr sz="1200"/>
            </a:lvl4pPr>
            <a:lvl5pPr marL="2438705" indent="0">
              <a:buNone/>
              <a:defRPr sz="1200"/>
            </a:lvl5pPr>
            <a:lvl6pPr marL="3048381" indent="0">
              <a:buNone/>
              <a:defRPr sz="1200"/>
            </a:lvl6pPr>
            <a:lvl7pPr marL="3658057" indent="0">
              <a:buNone/>
              <a:defRPr sz="1200"/>
            </a:lvl7pPr>
            <a:lvl8pPr marL="4267733" indent="0">
              <a:buNone/>
              <a:defRPr sz="1200"/>
            </a:lvl8pPr>
            <a:lvl9pPr marL="4877410" indent="0">
              <a:buNone/>
              <a:defRPr sz="1200"/>
            </a:lvl9pPr>
          </a:lstStyle>
          <a:p>
            <a:pPr lvl="0"/>
            <a:r>
              <a:rPr lang="en-US" dirty="0"/>
              <a:t>Click to edit Master text styles</a:t>
            </a:r>
          </a:p>
        </p:txBody>
      </p:sp>
      <p:sp>
        <p:nvSpPr>
          <p:cNvPr id="14" name="Text Placeholder 4"/>
          <p:cNvSpPr>
            <a:spLocks noGrp="1"/>
          </p:cNvSpPr>
          <p:nvPr>
            <p:ph type="body" sz="quarter" idx="13"/>
          </p:nvPr>
        </p:nvSpPr>
        <p:spPr>
          <a:xfrm>
            <a:off x="5892400" y="4685884"/>
            <a:ext cx="2424970" cy="635222"/>
          </a:xfrm>
        </p:spPr>
        <p:txBody>
          <a:bodyPr anchor="b">
            <a:noAutofit/>
          </a:bodyPr>
          <a:lstStyle>
            <a:lvl1pPr marL="0" indent="0">
              <a:buNone/>
              <a:defRPr sz="3200" b="0">
                <a:solidFill>
                  <a:schemeClr val="bg2">
                    <a:lumMod val="40000"/>
                    <a:lumOff val="60000"/>
                  </a:schemeClr>
                </a:solidFill>
              </a:defRPr>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dirty="0"/>
              <a:t>Click to edit Master text styles</a:t>
            </a:r>
          </a:p>
        </p:txBody>
      </p:sp>
      <p:sp>
        <p:nvSpPr>
          <p:cNvPr id="31" name="Picture Placeholder 2"/>
          <p:cNvSpPr>
            <a:spLocks noGrp="1" noChangeAspect="1"/>
          </p:cNvSpPr>
          <p:nvPr>
            <p:ph type="pic" idx="22"/>
          </p:nvPr>
        </p:nvSpPr>
        <p:spPr>
          <a:xfrm>
            <a:off x="5892399" y="2435895"/>
            <a:ext cx="2424970" cy="167992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134"/>
            </a:lvl1pPr>
            <a:lvl2pPr marL="609676" indent="0">
              <a:buNone/>
              <a:defRPr sz="2134"/>
            </a:lvl2pPr>
            <a:lvl3pPr marL="1219352" indent="0">
              <a:buNone/>
              <a:defRPr sz="2134"/>
            </a:lvl3pPr>
            <a:lvl4pPr marL="1829029" indent="0">
              <a:buNone/>
              <a:defRPr sz="2134"/>
            </a:lvl4pPr>
            <a:lvl5pPr marL="2438705" indent="0">
              <a:buNone/>
              <a:defRPr sz="2134"/>
            </a:lvl5pPr>
            <a:lvl6pPr marL="3048381" indent="0">
              <a:buNone/>
              <a:defRPr sz="2134"/>
            </a:lvl6pPr>
            <a:lvl7pPr marL="3658057" indent="0">
              <a:buNone/>
              <a:defRPr sz="2134"/>
            </a:lvl7pPr>
            <a:lvl8pPr marL="4267733" indent="0">
              <a:buNone/>
              <a:defRPr sz="2134"/>
            </a:lvl8pPr>
            <a:lvl9pPr marL="4877410" indent="0">
              <a:buNone/>
              <a:defRPr sz="2134"/>
            </a:lvl9pPr>
          </a:lstStyle>
          <a:p>
            <a:endParaRPr lang="en-US" dirty="0"/>
          </a:p>
        </p:txBody>
      </p:sp>
      <p:sp>
        <p:nvSpPr>
          <p:cNvPr id="24" name="Text Placeholder 3"/>
          <p:cNvSpPr>
            <a:spLocks noGrp="1"/>
          </p:cNvSpPr>
          <p:nvPr>
            <p:ph type="body" sz="half" idx="20"/>
          </p:nvPr>
        </p:nvSpPr>
        <p:spPr>
          <a:xfrm>
            <a:off x="5892298" y="5321104"/>
            <a:ext cx="2428182" cy="726634"/>
          </a:xfrm>
        </p:spPr>
        <p:txBody>
          <a:bodyPr anchor="t">
            <a:normAutofit/>
          </a:bodyPr>
          <a:lstStyle>
            <a:lvl1pPr marL="0" indent="0">
              <a:buNone/>
              <a:defRPr sz="1867"/>
            </a:lvl1pPr>
            <a:lvl2pPr marL="609676" indent="0">
              <a:buNone/>
              <a:defRPr sz="1600"/>
            </a:lvl2pPr>
            <a:lvl3pPr marL="1219352" indent="0">
              <a:buNone/>
              <a:defRPr sz="1334"/>
            </a:lvl3pPr>
            <a:lvl4pPr marL="1829029" indent="0">
              <a:buNone/>
              <a:defRPr sz="1200"/>
            </a:lvl4pPr>
            <a:lvl5pPr marL="2438705" indent="0">
              <a:buNone/>
              <a:defRPr sz="1200"/>
            </a:lvl5pPr>
            <a:lvl6pPr marL="3048381" indent="0">
              <a:buNone/>
              <a:defRPr sz="1200"/>
            </a:lvl6pPr>
            <a:lvl7pPr marL="3658057" indent="0">
              <a:buNone/>
              <a:defRPr sz="1200"/>
            </a:lvl7pPr>
            <a:lvl8pPr marL="4267733" indent="0">
              <a:buNone/>
              <a:defRPr sz="1200"/>
            </a:lvl8pPr>
            <a:lvl9pPr marL="4877410" indent="0">
              <a:buNone/>
              <a:defRPr sz="1200"/>
            </a:lvl9pPr>
          </a:lstStyle>
          <a:p>
            <a:pPr lvl="0"/>
            <a:r>
              <a:rPr lang="en-US" dirty="0"/>
              <a:t>Click to edit Master text styles</a:t>
            </a:r>
          </a:p>
        </p:txBody>
      </p:sp>
      <p:cxnSp>
        <p:nvCxnSpPr>
          <p:cNvPr id="19" name="Straight Connector 18"/>
          <p:cNvCxnSpPr/>
          <p:nvPr/>
        </p:nvCxnSpPr>
        <p:spPr>
          <a:xfrm>
            <a:off x="3081662" y="2351899"/>
            <a:ext cx="0" cy="436781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758028" y="2351899"/>
            <a:ext cx="0" cy="437275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2/27/2024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3730088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1760639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903" y="474232"/>
            <a:ext cx="1449468" cy="6422224"/>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a:off x="539612" y="852315"/>
            <a:ext cx="6139229" cy="604414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1612205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1_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360000" y="3780000"/>
            <a:ext cx="9360000" cy="958680"/>
          </a:xfrm>
          <a:prstGeom prst="rect">
            <a:avLst/>
          </a:prstGeom>
        </p:spPr>
        <p:txBody>
          <a:bodyPr lIns="0" tIns="0" rIns="0" bIns="0" anchor="ctr" anchorCtr="1">
            <a:noAutofit/>
          </a:bodyPr>
          <a:lstStyle/>
          <a:p>
            <a:pPr algn="ctr"/>
            <a:endParaRPr lang="fr-FR" sz="3600" b="1" strike="noStrike" spc="-1">
              <a:solidFill>
                <a:srgbClr val="FFFFFF"/>
              </a:solidFill>
              <a:latin typeface="Source Sans Pro Black"/>
            </a:endParaRPr>
          </a:p>
        </p:txBody>
      </p:sp>
      <p:sp>
        <p:nvSpPr>
          <p:cNvPr id="48" name="PlaceHolder 2"/>
          <p:cNvSpPr>
            <a:spLocks noGrp="1"/>
          </p:cNvSpPr>
          <p:nvPr>
            <p:ph type="subTitle"/>
          </p:nvPr>
        </p:nvSpPr>
        <p:spPr>
          <a:xfrm>
            <a:off x="360000" y="5220000"/>
            <a:ext cx="9360000" cy="1980000"/>
          </a:xfrm>
          <a:prstGeom prst="rect">
            <a:avLst/>
          </a:prstGeom>
        </p:spPr>
        <p:txBody>
          <a:bodyPr lIns="0" tIns="0" rIns="0" bIns="0" anchor="ctr">
            <a:noAutofit/>
          </a:bodyPr>
          <a:lstStyle/>
          <a:p>
            <a:pPr algn="ctr"/>
            <a:endParaRPr lang="fr-FR" sz="2200" b="0" strike="noStrike" spc="-1">
              <a:solidFill>
                <a:srgbClr val="FFFFFF"/>
              </a:solidFill>
              <a:latin typeface="Source Sans Pro"/>
            </a:endParaRPr>
          </a:p>
        </p:txBody>
      </p:sp>
    </p:spTree>
    <p:extLst>
      <p:ext uri="{BB962C8B-B14F-4D97-AF65-F5344CB8AC3E}">
        <p14:creationId xmlns:p14="http://schemas.microsoft.com/office/powerpoint/2010/main" val="2566766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360000" y="3780000"/>
            <a:ext cx="9360000" cy="958680"/>
          </a:xfrm>
          <a:prstGeom prst="rect">
            <a:avLst/>
          </a:prstGeom>
        </p:spPr>
        <p:txBody>
          <a:bodyPr lIns="0" tIns="0" rIns="0" bIns="0" anchor="ctr" anchorCtr="1">
            <a:noAutofit/>
          </a:bodyPr>
          <a:lstStyle/>
          <a:p>
            <a:pPr algn="ctr"/>
            <a:endParaRPr lang="fr-FR" sz="3600" b="1" strike="noStrike" spc="-1">
              <a:solidFill>
                <a:srgbClr val="FFFFFF"/>
              </a:solidFill>
              <a:latin typeface="Source Sans Pro Black"/>
            </a:endParaRPr>
          </a:p>
        </p:txBody>
      </p:sp>
      <p:sp>
        <p:nvSpPr>
          <p:cNvPr id="50" name="PlaceHolder 2"/>
          <p:cNvSpPr>
            <a:spLocks noGrp="1"/>
          </p:cNvSpPr>
          <p:nvPr>
            <p:ph type="body"/>
          </p:nvPr>
        </p:nvSpPr>
        <p:spPr>
          <a:xfrm>
            <a:off x="360000" y="5220000"/>
            <a:ext cx="9360000" cy="1980000"/>
          </a:xfrm>
          <a:prstGeom prst="rect">
            <a:avLst/>
          </a:prstGeom>
        </p:spPr>
        <p:txBody>
          <a:bodyPr lIns="0" tIns="0" rIns="0" bIns="0">
            <a:normAutofit/>
          </a:bodyPr>
          <a:lstStyle/>
          <a:p>
            <a:endParaRPr lang="fr-FR" sz="2000" b="0" strike="noStrike" spc="-1">
              <a:solidFill>
                <a:srgbClr val="FFFFFF"/>
              </a:solidFill>
              <a:latin typeface="Source Sans Pro"/>
            </a:endParaRPr>
          </a:p>
        </p:txBody>
      </p:sp>
    </p:spTree>
    <p:extLst>
      <p:ext uri="{BB962C8B-B14F-4D97-AF65-F5344CB8AC3E}">
        <p14:creationId xmlns:p14="http://schemas.microsoft.com/office/powerpoint/2010/main" val="2933740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4509A250-FF31-4206-8172-F9D3106AACB1}" type="datetimeFigureOut">
              <a:rPr lang="en-US" dirty="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866455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55194" y="3154532"/>
            <a:ext cx="7299156" cy="2111646"/>
          </a:xfrm>
        </p:spPr>
        <p:txBody>
          <a:bodyPr anchor="b"/>
          <a:lstStyle>
            <a:lvl1pPr algn="l">
              <a:defRPr sz="5334" b="0" cap="none"/>
            </a:lvl1pPr>
          </a:lstStyle>
          <a:p>
            <a:r>
              <a:rPr lang="en-US" dirty="0"/>
              <a:t>Click to edit Master title style</a:t>
            </a:r>
          </a:p>
        </p:txBody>
      </p:sp>
      <p:sp>
        <p:nvSpPr>
          <p:cNvPr id="3" name="Text Placeholder 2"/>
          <p:cNvSpPr>
            <a:spLocks noGrp="1"/>
          </p:cNvSpPr>
          <p:nvPr>
            <p:ph type="body" idx="1"/>
          </p:nvPr>
        </p:nvSpPr>
        <p:spPr>
          <a:xfrm>
            <a:off x="955192" y="5266178"/>
            <a:ext cx="7299157" cy="948432"/>
          </a:xfrm>
        </p:spPr>
        <p:txBody>
          <a:bodyPr anchor="t"/>
          <a:lstStyle>
            <a:lvl1pPr marL="0" indent="0" algn="l">
              <a:buNone/>
              <a:defRPr sz="2667" cap="all">
                <a:solidFill>
                  <a:schemeClr val="bg2">
                    <a:lumMod val="40000"/>
                    <a:lumOff val="60000"/>
                  </a:schemeClr>
                </a:solidFill>
              </a:defRPr>
            </a:lvl1pPr>
            <a:lvl2pPr marL="609676" indent="0">
              <a:buNone/>
              <a:defRPr sz="2400">
                <a:solidFill>
                  <a:schemeClr val="tx1">
                    <a:tint val="75000"/>
                  </a:schemeClr>
                </a:solidFill>
              </a:defRPr>
            </a:lvl2pPr>
            <a:lvl3pPr marL="1219352" indent="0">
              <a:buNone/>
              <a:defRPr sz="2134">
                <a:solidFill>
                  <a:schemeClr val="tx1">
                    <a:tint val="75000"/>
                  </a:schemeClr>
                </a:solidFill>
              </a:defRPr>
            </a:lvl3pPr>
            <a:lvl4pPr marL="1829029" indent="0">
              <a:buNone/>
              <a:defRPr sz="1867">
                <a:solidFill>
                  <a:schemeClr val="tx1">
                    <a:tint val="75000"/>
                  </a:schemeClr>
                </a:solidFill>
              </a:defRPr>
            </a:lvl4pPr>
            <a:lvl5pPr marL="2438705" indent="0">
              <a:buNone/>
              <a:defRPr sz="1867">
                <a:solidFill>
                  <a:schemeClr val="tx1">
                    <a:tint val="75000"/>
                  </a:schemeClr>
                </a:solidFill>
              </a:defRPr>
            </a:lvl5pPr>
            <a:lvl6pPr marL="3048381" indent="0">
              <a:buNone/>
              <a:defRPr sz="1867">
                <a:solidFill>
                  <a:schemeClr val="tx1">
                    <a:tint val="75000"/>
                  </a:schemeClr>
                </a:solidFill>
              </a:defRPr>
            </a:lvl6pPr>
            <a:lvl7pPr marL="3658057" indent="0">
              <a:buNone/>
              <a:defRPr sz="1867">
                <a:solidFill>
                  <a:schemeClr val="tx1">
                    <a:tint val="75000"/>
                  </a:schemeClr>
                </a:solidFill>
              </a:defRPr>
            </a:lvl7pPr>
            <a:lvl8pPr marL="4267733" indent="0">
              <a:buNone/>
              <a:defRPr sz="1867">
                <a:solidFill>
                  <a:schemeClr val="tx1">
                    <a:tint val="75000"/>
                  </a:schemeClr>
                </a:solidFill>
              </a:defRPr>
            </a:lvl8pPr>
            <a:lvl9pPr marL="4877410"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267834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912482" y="2271404"/>
            <a:ext cx="3635941" cy="4625052"/>
          </a:xfrm>
        </p:spPr>
        <p:txBody>
          <a:bodyPr>
            <a:normAutofit/>
          </a:bodyPr>
          <a:lstStyle>
            <a:lvl1pPr>
              <a:defRPr sz="2400"/>
            </a:lvl1pPr>
            <a:lvl2pPr>
              <a:defRPr sz="2134"/>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76483" y="2266462"/>
            <a:ext cx="3635943" cy="4629992"/>
          </a:xfrm>
        </p:spPr>
        <p:txBody>
          <a:bodyPr>
            <a:normAutofit/>
          </a:bodyPr>
          <a:lstStyle>
            <a:lvl1pPr>
              <a:defRPr sz="2400"/>
            </a:lvl1pPr>
            <a:lvl2pPr>
              <a:defRPr sz="2134"/>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796027F-7875-4030-9381-8BD8C4F21935}" type="datetimeFigureOut">
              <a:rPr lang="en-US" dirty="0"/>
              <a:t>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34375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12482" y="2099910"/>
            <a:ext cx="3635939" cy="635222"/>
          </a:xfrm>
        </p:spPr>
        <p:txBody>
          <a:bodyPr anchor="b">
            <a:noAutofit/>
          </a:bodyPr>
          <a:lstStyle>
            <a:lvl1pPr marL="0" indent="0">
              <a:buNone/>
              <a:defRPr sz="3200" b="0">
                <a:solidFill>
                  <a:schemeClr val="bg2">
                    <a:lumMod val="40000"/>
                    <a:lumOff val="60000"/>
                  </a:schemeClr>
                </a:solidFill>
              </a:defRPr>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dirty="0"/>
              <a:t>Click to edit Master text styles</a:t>
            </a:r>
          </a:p>
        </p:txBody>
      </p:sp>
      <p:sp>
        <p:nvSpPr>
          <p:cNvPr id="4" name="Content Placeholder 3"/>
          <p:cNvSpPr>
            <a:spLocks noGrp="1"/>
          </p:cNvSpPr>
          <p:nvPr>
            <p:ph sz="half" idx="2"/>
          </p:nvPr>
        </p:nvSpPr>
        <p:spPr>
          <a:xfrm>
            <a:off x="912482" y="2771881"/>
            <a:ext cx="3635941" cy="4124573"/>
          </a:xfrm>
        </p:spPr>
        <p:txBody>
          <a:bodyPr>
            <a:normAutofit/>
          </a:bodyPr>
          <a:lstStyle>
            <a:lvl1pPr>
              <a:defRPr sz="2400"/>
            </a:lvl1pPr>
            <a:lvl2pPr>
              <a:defRPr sz="2134"/>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76484" y="2099910"/>
            <a:ext cx="3635941" cy="635222"/>
          </a:xfrm>
        </p:spPr>
        <p:txBody>
          <a:bodyPr anchor="b">
            <a:noAutofit/>
          </a:bodyPr>
          <a:lstStyle>
            <a:lvl1pPr marL="0" indent="0">
              <a:buNone/>
              <a:defRPr sz="3200" b="0">
                <a:solidFill>
                  <a:schemeClr val="bg2">
                    <a:lumMod val="40000"/>
                    <a:lumOff val="60000"/>
                  </a:schemeClr>
                </a:solidFill>
              </a:defRPr>
            </a:lvl1pPr>
            <a:lvl2pPr marL="609676" indent="0">
              <a:buNone/>
              <a:defRPr sz="2667" b="1"/>
            </a:lvl2pPr>
            <a:lvl3pPr marL="1219352" indent="0">
              <a:buNone/>
              <a:defRPr sz="2400" b="1"/>
            </a:lvl3pPr>
            <a:lvl4pPr marL="1829029" indent="0">
              <a:buNone/>
              <a:defRPr sz="2134" b="1"/>
            </a:lvl4pPr>
            <a:lvl5pPr marL="2438705" indent="0">
              <a:buNone/>
              <a:defRPr sz="2134" b="1"/>
            </a:lvl5pPr>
            <a:lvl6pPr marL="3048381" indent="0">
              <a:buNone/>
              <a:defRPr sz="2134" b="1"/>
            </a:lvl6pPr>
            <a:lvl7pPr marL="3658057" indent="0">
              <a:buNone/>
              <a:defRPr sz="2134" b="1"/>
            </a:lvl7pPr>
            <a:lvl8pPr marL="4267733" indent="0">
              <a:buNone/>
              <a:defRPr sz="2134" b="1"/>
            </a:lvl8pPr>
            <a:lvl9pPr marL="4877410" indent="0">
              <a:buNone/>
              <a:defRPr sz="2134" b="1"/>
            </a:lvl9pPr>
          </a:lstStyle>
          <a:p>
            <a:pPr lvl="0"/>
            <a:r>
              <a:rPr lang="en-US" dirty="0"/>
              <a:t>Click to edit Master text styles</a:t>
            </a:r>
          </a:p>
        </p:txBody>
      </p:sp>
      <p:sp>
        <p:nvSpPr>
          <p:cNvPr id="6" name="Content Placeholder 5"/>
          <p:cNvSpPr>
            <a:spLocks noGrp="1"/>
          </p:cNvSpPr>
          <p:nvPr>
            <p:ph sz="quarter" idx="4"/>
          </p:nvPr>
        </p:nvSpPr>
        <p:spPr>
          <a:xfrm>
            <a:off x="4676484" y="2771881"/>
            <a:ext cx="3635941" cy="4124573"/>
          </a:xfrm>
        </p:spPr>
        <p:txBody>
          <a:bodyPr>
            <a:normAutofit/>
          </a:bodyPr>
          <a:lstStyle>
            <a:lvl1pPr>
              <a:defRPr sz="2400"/>
            </a:lvl1pPr>
            <a:lvl2pPr>
              <a:defRPr sz="2134"/>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796027F-7875-4030-9381-8BD8C4F21935}" type="datetimeFigureOut">
              <a:rPr lang="en-US" dirty="0"/>
              <a:t>2/27/2024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877230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2/27/2024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459266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2/27/2024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473987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55191" y="1595932"/>
            <a:ext cx="2812810" cy="1595931"/>
          </a:xfrm>
        </p:spPr>
        <p:txBody>
          <a:bodyPr anchor="b"/>
          <a:lstStyle>
            <a:lvl1pPr algn="l">
              <a:defRPr sz="3200" b="0"/>
            </a:lvl1pPr>
          </a:lstStyle>
          <a:p>
            <a:r>
              <a:rPr lang="en-US" dirty="0"/>
              <a:t>Click to edit Master title style</a:t>
            </a:r>
          </a:p>
        </p:txBody>
      </p:sp>
      <p:sp>
        <p:nvSpPr>
          <p:cNvPr id="3" name="Content Placeholder 2"/>
          <p:cNvSpPr>
            <a:spLocks noGrp="1"/>
          </p:cNvSpPr>
          <p:nvPr>
            <p:ph idx="1"/>
          </p:nvPr>
        </p:nvSpPr>
        <p:spPr>
          <a:xfrm>
            <a:off x="3957061" y="1595932"/>
            <a:ext cx="4297289" cy="5039783"/>
          </a:xfrm>
        </p:spPr>
        <p:txBody>
          <a:bodyPr anchor="ctr">
            <a:normAutofit/>
          </a:bodyPr>
          <a:lstStyle>
            <a:lvl1pPr>
              <a:defRPr sz="2667"/>
            </a:lvl1pPr>
            <a:lvl2pPr>
              <a:defRPr sz="2400"/>
            </a:lvl2pPr>
            <a:lvl3pPr>
              <a:defRPr sz="2134"/>
            </a:lvl3pPr>
            <a:lvl4pPr>
              <a:defRPr sz="1867"/>
            </a:lvl4pPr>
            <a:lvl5pPr>
              <a:defRPr sz="1867"/>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55191" y="3449453"/>
            <a:ext cx="2812810" cy="3191862"/>
          </a:xfrm>
        </p:spPr>
        <p:txBody>
          <a:bodyPr/>
          <a:lstStyle>
            <a:lvl1pPr marL="0" indent="0">
              <a:buNone/>
              <a:defRPr sz="1867"/>
            </a:lvl1pPr>
            <a:lvl2pPr marL="609676" indent="0">
              <a:buNone/>
              <a:defRPr sz="1600"/>
            </a:lvl2pPr>
            <a:lvl3pPr marL="1219352" indent="0">
              <a:buNone/>
              <a:defRPr sz="1334"/>
            </a:lvl3pPr>
            <a:lvl4pPr marL="1829029" indent="0">
              <a:buNone/>
              <a:defRPr sz="1200"/>
            </a:lvl4pPr>
            <a:lvl5pPr marL="2438705" indent="0">
              <a:buNone/>
              <a:defRPr sz="1200"/>
            </a:lvl5pPr>
            <a:lvl6pPr marL="3048381" indent="0">
              <a:buNone/>
              <a:defRPr sz="1200"/>
            </a:lvl6pPr>
            <a:lvl7pPr marL="3658057" indent="0">
              <a:buNone/>
              <a:defRPr sz="1200"/>
            </a:lvl7pPr>
            <a:lvl8pPr marL="4267733" indent="0">
              <a:buNone/>
              <a:defRPr sz="1200"/>
            </a:lvl8pPr>
            <a:lvl9pPr marL="4877410" indent="0">
              <a:buNone/>
              <a:defRPr sz="1200"/>
            </a:lvl9pPr>
          </a:lstStyle>
          <a:p>
            <a:pPr lvl="0"/>
            <a:r>
              <a:rPr lang="en-US" dirty="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2/27/2024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355419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54326" y="2043903"/>
            <a:ext cx="4212028" cy="1735934"/>
          </a:xfrm>
        </p:spPr>
        <p:txBody>
          <a:bodyPr anchor="b">
            <a:normAutofit/>
          </a:bodyPr>
          <a:lstStyle>
            <a:lvl1pPr algn="l">
              <a:defRPr sz="4801" b="0"/>
            </a:lvl1pPr>
          </a:lstStyle>
          <a:p>
            <a:r>
              <a:rPr lang="en-US" dirty="0"/>
              <a:t>Click to edit Master title style</a:t>
            </a:r>
          </a:p>
        </p:txBody>
      </p:sp>
      <p:sp>
        <p:nvSpPr>
          <p:cNvPr id="3" name="Picture Placeholder 2"/>
          <p:cNvSpPr>
            <a:spLocks noGrp="1" noChangeAspect="1"/>
          </p:cNvSpPr>
          <p:nvPr>
            <p:ph type="pic" idx="1"/>
          </p:nvPr>
        </p:nvSpPr>
        <p:spPr>
          <a:xfrm>
            <a:off x="5747541" y="1259946"/>
            <a:ext cx="2646853" cy="503978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134"/>
            </a:lvl1pPr>
            <a:lvl2pPr marL="609676" indent="0">
              <a:buNone/>
              <a:defRPr sz="2134"/>
            </a:lvl2pPr>
            <a:lvl3pPr marL="1219352" indent="0">
              <a:buNone/>
              <a:defRPr sz="2134"/>
            </a:lvl3pPr>
            <a:lvl4pPr marL="1829029" indent="0">
              <a:buNone/>
              <a:defRPr sz="2134"/>
            </a:lvl4pPr>
            <a:lvl5pPr marL="2438705" indent="0">
              <a:buNone/>
              <a:defRPr sz="2134"/>
            </a:lvl5pPr>
            <a:lvl6pPr marL="3048381" indent="0">
              <a:buNone/>
              <a:defRPr sz="2134"/>
            </a:lvl6pPr>
            <a:lvl7pPr marL="3658057" indent="0">
              <a:buNone/>
              <a:defRPr sz="2134"/>
            </a:lvl7pPr>
            <a:lvl8pPr marL="4267733" indent="0">
              <a:buNone/>
              <a:defRPr sz="2134"/>
            </a:lvl8pPr>
            <a:lvl9pPr marL="4877410" indent="0">
              <a:buNone/>
              <a:defRPr sz="2134"/>
            </a:lvl9pPr>
          </a:lstStyle>
          <a:p>
            <a:endParaRPr lang="en-US" dirty="0"/>
          </a:p>
        </p:txBody>
      </p:sp>
      <p:sp>
        <p:nvSpPr>
          <p:cNvPr id="4" name="Text Placeholder 3"/>
          <p:cNvSpPr>
            <a:spLocks noGrp="1"/>
          </p:cNvSpPr>
          <p:nvPr>
            <p:ph type="body" sz="half" idx="2"/>
          </p:nvPr>
        </p:nvSpPr>
        <p:spPr>
          <a:xfrm>
            <a:off x="955191" y="4031827"/>
            <a:ext cx="4205473" cy="1511935"/>
          </a:xfrm>
        </p:spPr>
        <p:txBody>
          <a:bodyPr>
            <a:normAutofit/>
          </a:bodyPr>
          <a:lstStyle>
            <a:lvl1pPr marL="0" indent="0">
              <a:buNone/>
              <a:defRPr sz="1867"/>
            </a:lvl1pPr>
            <a:lvl2pPr marL="609676" indent="0">
              <a:buNone/>
              <a:defRPr sz="1600"/>
            </a:lvl2pPr>
            <a:lvl3pPr marL="1219352" indent="0">
              <a:buNone/>
              <a:defRPr sz="1334"/>
            </a:lvl3pPr>
            <a:lvl4pPr marL="1829029" indent="0">
              <a:buNone/>
              <a:defRPr sz="1200"/>
            </a:lvl4pPr>
            <a:lvl5pPr marL="2438705" indent="0">
              <a:buNone/>
              <a:defRPr sz="1200"/>
            </a:lvl5pPr>
            <a:lvl6pPr marL="3048381" indent="0">
              <a:buNone/>
              <a:defRPr sz="1200"/>
            </a:lvl6pPr>
            <a:lvl7pPr marL="3658057" indent="0">
              <a:buNone/>
              <a:defRPr sz="1200"/>
            </a:lvl7pPr>
            <a:lvl8pPr marL="4267733" indent="0">
              <a:buNone/>
              <a:defRPr sz="1200"/>
            </a:lvl8pPr>
            <a:lvl9pPr marL="4877410"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extLst>
      <p:ext uri="{BB962C8B-B14F-4D97-AF65-F5344CB8AC3E}">
        <p14:creationId xmlns:p14="http://schemas.microsoft.com/office/powerpoint/2010/main" val="4188372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Oval 21"/>
          <p:cNvSpPr/>
          <p:nvPr/>
        </p:nvSpPr>
        <p:spPr>
          <a:xfrm>
            <a:off x="6944686" y="1847921"/>
            <a:ext cx="3108193" cy="3107866"/>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6272645" y="-503978"/>
            <a:ext cx="1764109" cy="1763924"/>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944686" y="6719711"/>
            <a:ext cx="1092068" cy="1091953"/>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69761" y="2939874"/>
            <a:ext cx="4620286" cy="4619801"/>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925808" y="3191863"/>
            <a:ext cx="2604161" cy="2603888"/>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8539035" y="0"/>
            <a:ext cx="756047" cy="121194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534359" y="499038"/>
            <a:ext cx="7778066" cy="1543825"/>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912482" y="2262970"/>
            <a:ext cx="7399132" cy="46247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8262763" y="2015869"/>
            <a:ext cx="1091952" cy="252081"/>
          </a:xfrm>
          <a:prstGeom prst="rect">
            <a:avLst/>
          </a:prstGeom>
        </p:spPr>
        <p:txBody>
          <a:bodyPr vert="horz" lIns="91440" tIns="45720" rIns="91440" bIns="45720" rtlCol="0" anchor="t"/>
          <a:lstStyle>
            <a:lvl1pPr algn="l">
              <a:defRPr sz="1467" b="0" i="0">
                <a:solidFill>
                  <a:schemeClr val="tx1">
                    <a:tint val="75000"/>
                    <a:alpha val="60000"/>
                  </a:schemeClr>
                </a:solidFill>
              </a:defRPr>
            </a:lvl1pPr>
          </a:lstStyle>
          <a:p>
            <a:fld id="{4AAD347D-5ACD-4C99-B74B-A9C85AD731AF}" type="datetimeFigureOut">
              <a:rPr lang="en-US" dirty="0"/>
              <a:t>2/27/2024</a:t>
            </a:fld>
            <a:endParaRPr lang="en-US" dirty="0"/>
          </a:p>
        </p:txBody>
      </p:sp>
      <p:sp>
        <p:nvSpPr>
          <p:cNvPr id="5" name="Footer Placeholder 4"/>
          <p:cNvSpPr>
            <a:spLocks noGrp="1"/>
          </p:cNvSpPr>
          <p:nvPr>
            <p:ph type="ftr" sz="quarter" idx="3"/>
          </p:nvPr>
        </p:nvSpPr>
        <p:spPr>
          <a:xfrm rot="5400000">
            <a:off x="6872043" y="3597249"/>
            <a:ext cx="4254709" cy="252082"/>
          </a:xfrm>
          <a:prstGeom prst="rect">
            <a:avLst/>
          </a:prstGeom>
        </p:spPr>
        <p:txBody>
          <a:bodyPr vert="horz" lIns="91440" tIns="45720" rIns="91440" bIns="45720" rtlCol="0" anchor="b"/>
          <a:lstStyle>
            <a:lvl1pPr algn="l">
              <a:defRPr sz="1467"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8561951" y="325995"/>
            <a:ext cx="693223" cy="846233"/>
          </a:xfrm>
          <a:prstGeom prst="rect">
            <a:avLst/>
          </a:prstGeom>
        </p:spPr>
        <p:txBody>
          <a:bodyPr vert="horz" lIns="91440" tIns="45720" rIns="91440" bIns="45720" rtlCol="0" anchor="b"/>
          <a:lstStyle>
            <a:lvl1pPr algn="ctr">
              <a:defRPr sz="3735" b="0" i="0">
                <a:solidFill>
                  <a:schemeClr val="tx1">
                    <a:tint val="75000"/>
                  </a:schemeClr>
                </a:solidFill>
              </a:defRPr>
            </a:lvl1pPr>
          </a:lstStyle>
          <a:p>
            <a:fld id="{D57F1E4F-1CFF-5643-939E-02111984F565}" type="slidenum">
              <a:rPr lang="en-US" dirty="0"/>
              <a:t>‹n°›</a:t>
            </a:fld>
            <a:endParaRPr lang="en-US" dirty="0"/>
          </a:p>
        </p:txBody>
      </p:sp>
    </p:spTree>
    <p:extLst>
      <p:ext uri="{BB962C8B-B14F-4D97-AF65-F5344CB8AC3E}">
        <p14:creationId xmlns:p14="http://schemas.microsoft.com/office/powerpoint/2010/main" val="444909156"/>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Lst>
  <p:hf sldNum="0"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9.xml"/><Relationship Id="rId1" Type="http://schemas.openxmlformats.org/officeDocument/2006/relationships/video" Target="https://www.youtube.com/embed/HeOnGS2qSEk?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9.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9" name="Picture 10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942833"/>
            <a:ext cx="3337894" cy="4616842"/>
          </a:xfrm>
          <a:prstGeom prst="rect">
            <a:avLst/>
          </a:prstGeom>
        </p:spPr>
      </p:pic>
      <p:pic>
        <p:nvPicPr>
          <p:cNvPr id="111" name="Picture 1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3188276"/>
            <a:ext cx="1258765" cy="2607474"/>
          </a:xfrm>
          <a:prstGeom prst="rect">
            <a:avLst/>
          </a:prstGeom>
        </p:spPr>
      </p:pic>
      <p:sp>
        <p:nvSpPr>
          <p:cNvPr id="106" name="Oval 1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8128" y="1847920"/>
            <a:ext cx="2331144" cy="3107866"/>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07" name="Picture 1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6614097" y="0"/>
            <a:ext cx="1325717" cy="1258189"/>
          </a:xfrm>
          <a:prstGeom prst="rect">
            <a:avLst/>
          </a:prstGeom>
        </p:spPr>
      </p:pic>
      <p:pic>
        <p:nvPicPr>
          <p:cNvPr id="108" name="Picture 1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7115537" y="6719711"/>
            <a:ext cx="821642" cy="839964"/>
          </a:xfrm>
          <a:prstGeom prst="rect">
            <a:avLst/>
          </a:prstGeom>
        </p:spPr>
      </p:pic>
      <p:sp>
        <p:nvSpPr>
          <p:cNvPr id="110" name="Rectangle 10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0222" y="0"/>
            <a:ext cx="567035" cy="125994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2" name="Rectangle 12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7559675"/>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83" name="ZoneTexte 82"/>
          <p:cNvSpPr txBox="1"/>
          <p:nvPr/>
        </p:nvSpPr>
        <p:spPr>
          <a:xfrm>
            <a:off x="536550" y="693649"/>
            <a:ext cx="5116537" cy="1788308"/>
          </a:xfrm>
          <a:prstGeom prst="rect">
            <a:avLst/>
          </a:prstGeom>
        </p:spPr>
        <p:txBody>
          <a:bodyPr vert="horz" lIns="91440" tIns="45720" rIns="91440" bIns="45720" rtlCol="0" anchor="t" anchorCtr="1">
            <a:normAutofit/>
          </a:bodyPr>
          <a:lstStyle/>
          <a:p>
            <a:pPr defTabSz="457200">
              <a:lnSpc>
                <a:spcPct val="90000"/>
              </a:lnSpc>
              <a:spcBef>
                <a:spcPct val="0"/>
              </a:spcBef>
              <a:spcAft>
                <a:spcPts val="600"/>
              </a:spcAft>
            </a:pPr>
            <a:r>
              <a:rPr lang="en-US" sz="3900" strike="noStrike" spc="-1">
                <a:solidFill>
                  <a:srgbClr val="EBEBEB"/>
                </a:solidFill>
                <a:latin typeface="+mj-lt"/>
                <a:ea typeface="+mj-ea"/>
                <a:cs typeface="+mj-cs"/>
              </a:rPr>
              <a:t>1- Intelligence artificielle et algorithmes</a:t>
            </a:r>
          </a:p>
        </p:txBody>
      </p:sp>
      <p:sp>
        <p:nvSpPr>
          <p:cNvPr id="84" name="ZoneTexte 83"/>
          <p:cNvSpPr txBox="1"/>
          <p:nvPr/>
        </p:nvSpPr>
        <p:spPr>
          <a:xfrm>
            <a:off x="536550" y="2687884"/>
            <a:ext cx="5116536" cy="4172723"/>
          </a:xfrm>
          <a:prstGeom prst="rect">
            <a:avLst/>
          </a:prstGeom>
        </p:spPr>
        <p:txBody>
          <a:bodyPr vert="horz" lIns="91440" tIns="45720" rIns="91440" bIns="45720" rtlCol="0">
            <a:normAutofit/>
          </a:bodyPr>
          <a:lstStyle/>
          <a:p>
            <a:pPr defTabSz="457200">
              <a:spcBef>
                <a:spcPts val="1000"/>
              </a:spcBef>
              <a:buClr>
                <a:schemeClr val="bg2">
                  <a:lumMod val="40000"/>
                  <a:lumOff val="60000"/>
                </a:schemeClr>
              </a:buClr>
              <a:buSzPct val="80000"/>
              <a:buFont typeface="Wingdings 3" charset="2"/>
              <a:buChar char=""/>
            </a:pPr>
            <a:r>
              <a:rPr lang="en-US" strike="noStrike" spc="-1">
                <a:solidFill>
                  <a:srgbClr val="FFFFFF"/>
                </a:solidFill>
                <a:latin typeface="+mj-lt"/>
                <a:ea typeface="+mj-ea"/>
                <a:cs typeface="+mj-cs"/>
              </a:rPr>
              <a:t>À la fin de cette section vous devriez :</a:t>
            </a:r>
          </a:p>
          <a:p>
            <a:pPr defTabSz="457200">
              <a:spcBef>
                <a:spcPts val="1000"/>
              </a:spcBef>
              <a:buClr>
                <a:schemeClr val="bg2">
                  <a:lumMod val="40000"/>
                  <a:lumOff val="60000"/>
                </a:schemeClr>
              </a:buClr>
              <a:buSzPct val="80000"/>
              <a:buFont typeface="Wingdings 3" charset="2"/>
              <a:buChar char=""/>
            </a:pPr>
            <a:r>
              <a:rPr lang="en-US" strike="noStrike" spc="-1">
                <a:solidFill>
                  <a:srgbClr val="FFFFFF"/>
                </a:solidFill>
                <a:latin typeface="+mj-lt"/>
                <a:ea typeface="+mj-ea"/>
                <a:cs typeface="+mj-cs"/>
              </a:rPr>
              <a:t>- reconnaître la présence d’algorithme dans la vie de tous les jours;</a:t>
            </a:r>
          </a:p>
          <a:p>
            <a:pPr defTabSz="457200">
              <a:spcBef>
                <a:spcPts val="1000"/>
              </a:spcBef>
              <a:buClr>
                <a:schemeClr val="bg2">
                  <a:lumMod val="40000"/>
                  <a:lumOff val="60000"/>
                </a:schemeClr>
              </a:buClr>
              <a:buSzPct val="80000"/>
              <a:buFont typeface="Wingdings 3" charset="2"/>
              <a:buChar char=""/>
            </a:pPr>
            <a:r>
              <a:rPr lang="en-US" strike="noStrike" spc="-1">
                <a:solidFill>
                  <a:srgbClr val="FFFFFF"/>
                </a:solidFill>
                <a:latin typeface="+mj-lt"/>
                <a:ea typeface="+mj-ea"/>
                <a:cs typeface="+mj-cs"/>
              </a:rPr>
              <a:t>- identifier les éléments de base de tous les systèmes informatiques;</a:t>
            </a:r>
          </a:p>
          <a:p>
            <a:pPr defTabSz="457200">
              <a:spcBef>
                <a:spcPts val="1000"/>
              </a:spcBef>
              <a:buClr>
                <a:schemeClr val="bg2">
                  <a:lumMod val="40000"/>
                  <a:lumOff val="60000"/>
                </a:schemeClr>
              </a:buClr>
              <a:buSzPct val="80000"/>
              <a:buFont typeface="Wingdings 3" charset="2"/>
              <a:buChar char=""/>
            </a:pPr>
            <a:r>
              <a:rPr lang="en-US" strike="noStrike" spc="-1">
                <a:solidFill>
                  <a:srgbClr val="FFFFFF"/>
                </a:solidFill>
                <a:latin typeface="+mj-lt"/>
                <a:ea typeface="+mj-ea"/>
                <a:cs typeface="+mj-cs"/>
              </a:rPr>
              <a:t>- distinguer l’intelligence de la rationalité;</a:t>
            </a:r>
          </a:p>
          <a:p>
            <a:pPr defTabSz="457200">
              <a:spcBef>
                <a:spcPts val="1000"/>
              </a:spcBef>
              <a:buClr>
                <a:schemeClr val="bg2">
                  <a:lumMod val="40000"/>
                  <a:lumOff val="60000"/>
                </a:schemeClr>
              </a:buClr>
              <a:buSzPct val="80000"/>
              <a:buFont typeface="Wingdings 3" charset="2"/>
              <a:buChar char=""/>
            </a:pPr>
            <a:r>
              <a:rPr lang="en-US" strike="noStrike" spc="-1">
                <a:solidFill>
                  <a:srgbClr val="FFFFFF"/>
                </a:solidFill>
                <a:latin typeface="+mj-lt"/>
                <a:ea typeface="+mj-ea"/>
                <a:cs typeface="+mj-cs"/>
              </a:rPr>
              <a:t>- distinguer une conception forte et faible de l’IA;</a:t>
            </a:r>
          </a:p>
          <a:p>
            <a:pPr defTabSz="457200">
              <a:spcBef>
                <a:spcPts val="1000"/>
              </a:spcBef>
              <a:buClr>
                <a:schemeClr val="bg2">
                  <a:lumMod val="40000"/>
                  <a:lumOff val="60000"/>
                </a:schemeClr>
              </a:buClr>
              <a:buSzPct val="80000"/>
              <a:buFont typeface="Wingdings 3" charset="2"/>
              <a:buChar char=""/>
            </a:pPr>
            <a:r>
              <a:rPr lang="en-US" strike="noStrike" spc="-1">
                <a:solidFill>
                  <a:srgbClr val="FFFFFF"/>
                </a:solidFill>
                <a:latin typeface="+mj-lt"/>
                <a:ea typeface="+mj-ea"/>
                <a:cs typeface="+mj-cs"/>
              </a:rPr>
              <a:t>- identifier différents usages de l’IA;</a:t>
            </a:r>
          </a:p>
          <a:p>
            <a:pPr defTabSz="457200">
              <a:spcBef>
                <a:spcPts val="1000"/>
              </a:spcBef>
              <a:buClr>
                <a:schemeClr val="bg2">
                  <a:lumMod val="40000"/>
                  <a:lumOff val="60000"/>
                </a:schemeClr>
              </a:buClr>
              <a:buSzPct val="80000"/>
              <a:buFont typeface="Wingdings 3" charset="2"/>
              <a:buChar char=""/>
            </a:pPr>
            <a:r>
              <a:rPr lang="en-US" strike="noStrike" spc="-1">
                <a:solidFill>
                  <a:srgbClr val="FFFFFF"/>
                </a:solidFill>
                <a:latin typeface="+mj-lt"/>
                <a:ea typeface="+mj-ea"/>
                <a:cs typeface="+mj-cs"/>
              </a:rPr>
              <a:t>- distinguer les grandes catégories d’algorithmes d’IA.</a:t>
            </a:r>
          </a:p>
        </p:txBody>
      </p:sp>
      <p:sp>
        <p:nvSpPr>
          <p:cNvPr id="12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0968" y="-1"/>
            <a:ext cx="462584" cy="4089193"/>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2" name="Image 1">
            <a:extLst>
              <a:ext uri="{FF2B5EF4-FFF2-40B4-BE49-F238E27FC236}">
                <a16:creationId xmlns:a16="http://schemas.microsoft.com/office/drawing/2014/main" id="{DF93182E-A311-5440-1C1B-002EA0A56C42}"/>
              </a:ext>
            </a:extLst>
          </p:cNvPr>
          <p:cNvPicPr>
            <a:picLocks noChangeAspect="1"/>
          </p:cNvPicPr>
          <p:nvPr/>
        </p:nvPicPr>
        <p:blipFill rotWithShape="1">
          <a:blip r:embed="rId7"/>
          <a:srcRect l="2944" r="2236" b="-1"/>
          <a:stretch/>
        </p:blipFill>
        <p:spPr>
          <a:xfrm>
            <a:off x="5977247" y="1"/>
            <a:ext cx="4103725" cy="7559676"/>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8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8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8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ZoneTexte 128"/>
          <p:cNvSpPr txBox="1"/>
          <p:nvPr/>
        </p:nvSpPr>
        <p:spPr>
          <a:xfrm>
            <a:off x="360000" y="216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1.1.1 La machine de Turing</a:t>
            </a:r>
          </a:p>
        </p:txBody>
      </p:sp>
      <p:sp>
        <p:nvSpPr>
          <p:cNvPr id="132" name="ZoneTexte 131"/>
          <p:cNvSpPr txBox="1"/>
          <p:nvPr/>
        </p:nvSpPr>
        <p:spPr>
          <a:xfrm>
            <a:off x="3293976" y="1440997"/>
            <a:ext cx="3251520" cy="486720"/>
          </a:xfrm>
          <a:prstGeom prst="rect">
            <a:avLst/>
          </a:prstGeom>
          <a:noFill/>
          <a:ln w="0">
            <a:noFill/>
          </a:ln>
        </p:spPr>
        <p:txBody>
          <a:bodyPr lIns="90000" tIns="45000" rIns="90000" bIns="45000">
            <a:noAutofit/>
          </a:bodyPr>
          <a:lstStyle/>
          <a:p>
            <a:r>
              <a:rPr lang="fr-FR" sz="2800" b="0" strike="noStrike" spc="-1">
                <a:latin typeface="Arial"/>
              </a:rPr>
              <a:t>Table de transitions</a:t>
            </a:r>
          </a:p>
        </p:txBody>
      </p:sp>
      <p:sp>
        <p:nvSpPr>
          <p:cNvPr id="133" name="ZoneTexte 132"/>
          <p:cNvSpPr txBox="1"/>
          <p:nvPr/>
        </p:nvSpPr>
        <p:spPr>
          <a:xfrm>
            <a:off x="5679000" y="6569280"/>
            <a:ext cx="4041000" cy="486720"/>
          </a:xfrm>
          <a:prstGeom prst="rect">
            <a:avLst/>
          </a:prstGeom>
          <a:noFill/>
          <a:ln w="0">
            <a:noFill/>
          </a:ln>
        </p:spPr>
        <p:txBody>
          <a:bodyPr lIns="90000" tIns="45000" rIns="90000" bIns="45000">
            <a:noAutofit/>
          </a:bodyPr>
          <a:lstStyle/>
          <a:p>
            <a:r>
              <a:rPr lang="fr-FR" sz="2800" b="0" strike="noStrike" spc="-1">
                <a:latin typeface="Arial"/>
              </a:rPr>
              <a:t>Que fait cette machine ?</a:t>
            </a:r>
          </a:p>
        </p:txBody>
      </p:sp>
      <p:graphicFrame>
        <p:nvGraphicFramePr>
          <p:cNvPr id="11" name="Tableau 10">
            <a:extLst>
              <a:ext uri="{FF2B5EF4-FFF2-40B4-BE49-F238E27FC236}">
                <a16:creationId xmlns:a16="http://schemas.microsoft.com/office/drawing/2014/main" id="{B1DC7D32-2A59-E044-80C1-53DC4CFD09A8}"/>
              </a:ext>
            </a:extLst>
          </p:cNvPr>
          <p:cNvGraphicFramePr>
            <a:graphicFrameLocks noGrp="1"/>
          </p:cNvGraphicFramePr>
          <p:nvPr/>
        </p:nvGraphicFramePr>
        <p:xfrm>
          <a:off x="2299975" y="5613630"/>
          <a:ext cx="5480050" cy="377952"/>
        </p:xfrm>
        <a:graphic>
          <a:graphicData uri="http://schemas.openxmlformats.org/drawingml/2006/table">
            <a:tbl>
              <a:tblPr firstRow="1" firstCol="1" bandRow="1"/>
              <a:tblGrid>
                <a:gridCol w="782320">
                  <a:extLst>
                    <a:ext uri="{9D8B030D-6E8A-4147-A177-3AD203B41FA5}">
                      <a16:colId xmlns:a16="http://schemas.microsoft.com/office/drawing/2014/main" val="27663883"/>
                    </a:ext>
                  </a:extLst>
                </a:gridCol>
                <a:gridCol w="784860">
                  <a:extLst>
                    <a:ext uri="{9D8B030D-6E8A-4147-A177-3AD203B41FA5}">
                      <a16:colId xmlns:a16="http://schemas.microsoft.com/office/drawing/2014/main" val="972420141"/>
                    </a:ext>
                  </a:extLst>
                </a:gridCol>
                <a:gridCol w="784860">
                  <a:extLst>
                    <a:ext uri="{9D8B030D-6E8A-4147-A177-3AD203B41FA5}">
                      <a16:colId xmlns:a16="http://schemas.microsoft.com/office/drawing/2014/main" val="3438339502"/>
                    </a:ext>
                  </a:extLst>
                </a:gridCol>
                <a:gridCol w="784860">
                  <a:extLst>
                    <a:ext uri="{9D8B030D-6E8A-4147-A177-3AD203B41FA5}">
                      <a16:colId xmlns:a16="http://schemas.microsoft.com/office/drawing/2014/main" val="3263092030"/>
                    </a:ext>
                  </a:extLst>
                </a:gridCol>
                <a:gridCol w="785495">
                  <a:extLst>
                    <a:ext uri="{9D8B030D-6E8A-4147-A177-3AD203B41FA5}">
                      <a16:colId xmlns:a16="http://schemas.microsoft.com/office/drawing/2014/main" val="4287667774"/>
                    </a:ext>
                  </a:extLst>
                </a:gridCol>
                <a:gridCol w="785495">
                  <a:extLst>
                    <a:ext uri="{9D8B030D-6E8A-4147-A177-3AD203B41FA5}">
                      <a16:colId xmlns:a16="http://schemas.microsoft.com/office/drawing/2014/main" val="3120963422"/>
                    </a:ext>
                  </a:extLst>
                </a:gridCol>
                <a:gridCol w="772160">
                  <a:extLst>
                    <a:ext uri="{9D8B030D-6E8A-4147-A177-3AD203B41FA5}">
                      <a16:colId xmlns:a16="http://schemas.microsoft.com/office/drawing/2014/main" val="3737854587"/>
                    </a:ext>
                  </a:extLst>
                </a:gridCol>
              </a:tblGrid>
              <a:tr h="0">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_</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0</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1</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1</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0</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1</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_</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3739701"/>
                  </a:ext>
                </a:extLst>
              </a:tr>
            </a:tbl>
          </a:graphicData>
        </a:graphic>
      </p:graphicFrame>
      <p:sp>
        <p:nvSpPr>
          <p:cNvPr id="12" name="ZoneTexte 11">
            <a:extLst>
              <a:ext uri="{FF2B5EF4-FFF2-40B4-BE49-F238E27FC236}">
                <a16:creationId xmlns:a16="http://schemas.microsoft.com/office/drawing/2014/main" id="{3FB525CC-21BE-5845-4A5F-B1661CBB9321}"/>
              </a:ext>
            </a:extLst>
          </p:cNvPr>
          <p:cNvSpPr txBox="1"/>
          <p:nvPr/>
        </p:nvSpPr>
        <p:spPr>
          <a:xfrm>
            <a:off x="1742982" y="2174666"/>
            <a:ext cx="1445721" cy="369332"/>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Machine 1</a:t>
            </a:r>
            <a:endParaRPr lang="fr-CA">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060A00BE-150A-0F94-D7AC-4F67CB323703}"/>
              </a:ext>
            </a:extLst>
          </p:cNvPr>
          <p:cNvSpPr txBox="1"/>
          <p:nvPr/>
        </p:nvSpPr>
        <p:spPr>
          <a:xfrm>
            <a:off x="1794937" y="4899646"/>
            <a:ext cx="5480051" cy="369332"/>
          </a:xfrm>
          <a:prstGeom prst="rect">
            <a:avLst/>
          </a:prstGeom>
          <a:noFill/>
        </p:spPr>
        <p:txBody>
          <a:bodyPr wrap="square">
            <a:spAutoFit/>
          </a:bodyPr>
          <a:lstStyle/>
          <a:p>
            <a:r>
              <a:rPr lang="en-CA" err="1">
                <a:latin typeface="Arial" panose="020B0604020202020204" pitchFamily="34" charset="0"/>
                <a:cs typeface="Arial" panose="020B0604020202020204" pitchFamily="34" charset="0"/>
              </a:rPr>
              <a:t>Ruban</a:t>
            </a:r>
            <a:endParaRPr lang="fr-CA">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6BF2D24B-1008-857E-F1B0-AF35207F22C2}"/>
              </a:ext>
            </a:extLst>
          </p:cNvPr>
          <p:cNvPicPr>
            <a:picLocks noChangeAspect="1"/>
          </p:cNvPicPr>
          <p:nvPr/>
        </p:nvPicPr>
        <p:blipFill>
          <a:blip r:embed="rId2"/>
          <a:stretch>
            <a:fillRect/>
          </a:stretch>
        </p:blipFill>
        <p:spPr>
          <a:xfrm>
            <a:off x="2519627" y="3049975"/>
            <a:ext cx="5039254" cy="1453376"/>
          </a:xfrm>
          <a:prstGeom prst="rect">
            <a:avLst/>
          </a:prstGeom>
        </p:spPr>
      </p:pic>
    </p:spTree>
    <p:extLst>
      <p:ext uri="{BB962C8B-B14F-4D97-AF65-F5344CB8AC3E}">
        <p14:creationId xmlns:p14="http://schemas.microsoft.com/office/powerpoint/2010/main" val="163906651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ZoneTexte 128"/>
          <p:cNvSpPr txBox="1"/>
          <p:nvPr/>
        </p:nvSpPr>
        <p:spPr>
          <a:xfrm>
            <a:off x="360000" y="216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1.1.1 La machine de Turing</a:t>
            </a:r>
          </a:p>
        </p:txBody>
      </p:sp>
      <p:sp>
        <p:nvSpPr>
          <p:cNvPr id="132" name="ZoneTexte 131"/>
          <p:cNvSpPr txBox="1"/>
          <p:nvPr/>
        </p:nvSpPr>
        <p:spPr>
          <a:xfrm>
            <a:off x="3235610" y="1232568"/>
            <a:ext cx="3251520" cy="486720"/>
          </a:xfrm>
          <a:prstGeom prst="rect">
            <a:avLst/>
          </a:prstGeom>
          <a:noFill/>
          <a:ln w="0">
            <a:noFill/>
          </a:ln>
        </p:spPr>
        <p:txBody>
          <a:bodyPr lIns="90000" tIns="45000" rIns="90000" bIns="45000">
            <a:noAutofit/>
          </a:bodyPr>
          <a:lstStyle/>
          <a:p>
            <a:r>
              <a:rPr lang="fr-FR" sz="2800" b="0" strike="noStrike" spc="-1">
                <a:latin typeface="Arial"/>
              </a:rPr>
              <a:t>Table de transitions</a:t>
            </a:r>
          </a:p>
        </p:txBody>
      </p:sp>
      <p:sp>
        <p:nvSpPr>
          <p:cNvPr id="133" name="ZoneTexte 132"/>
          <p:cNvSpPr txBox="1"/>
          <p:nvPr/>
        </p:nvSpPr>
        <p:spPr>
          <a:xfrm>
            <a:off x="5581724" y="6617067"/>
            <a:ext cx="4041000" cy="486720"/>
          </a:xfrm>
          <a:prstGeom prst="rect">
            <a:avLst/>
          </a:prstGeom>
          <a:noFill/>
          <a:ln w="0">
            <a:noFill/>
          </a:ln>
        </p:spPr>
        <p:txBody>
          <a:bodyPr lIns="90000" tIns="45000" rIns="90000" bIns="45000">
            <a:noAutofit/>
          </a:bodyPr>
          <a:lstStyle/>
          <a:p>
            <a:r>
              <a:rPr lang="fr-FR" sz="2800" b="0" strike="noStrike" spc="-1">
                <a:latin typeface="Arial"/>
              </a:rPr>
              <a:t>Que fait cette machine ?</a:t>
            </a:r>
          </a:p>
        </p:txBody>
      </p:sp>
      <p:sp>
        <p:nvSpPr>
          <p:cNvPr id="12" name="ZoneTexte 11">
            <a:extLst>
              <a:ext uri="{FF2B5EF4-FFF2-40B4-BE49-F238E27FC236}">
                <a16:creationId xmlns:a16="http://schemas.microsoft.com/office/drawing/2014/main" id="{3FB525CC-21BE-5845-4A5F-B1661CBB9321}"/>
              </a:ext>
            </a:extLst>
          </p:cNvPr>
          <p:cNvSpPr txBox="1"/>
          <p:nvPr/>
        </p:nvSpPr>
        <p:spPr>
          <a:xfrm>
            <a:off x="1714434" y="1754495"/>
            <a:ext cx="1445721" cy="369332"/>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Machine 2</a:t>
            </a:r>
            <a:endParaRPr lang="fr-CA">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060A00BE-150A-0F94-D7AC-4F67CB323703}"/>
              </a:ext>
            </a:extLst>
          </p:cNvPr>
          <p:cNvSpPr txBox="1"/>
          <p:nvPr/>
        </p:nvSpPr>
        <p:spPr>
          <a:xfrm>
            <a:off x="1597597" y="4234337"/>
            <a:ext cx="5480051" cy="646331"/>
          </a:xfrm>
          <a:prstGeom prst="rect">
            <a:avLst/>
          </a:prstGeom>
          <a:noFill/>
        </p:spPr>
        <p:txBody>
          <a:bodyPr wrap="square">
            <a:spAutoFit/>
          </a:bodyPr>
          <a:lstStyle/>
          <a:p>
            <a:endParaRPr lang="en-CA">
              <a:latin typeface="Arial" panose="020B0604020202020204" pitchFamily="34" charset="0"/>
              <a:cs typeface="Arial" panose="020B0604020202020204" pitchFamily="34" charset="0"/>
            </a:endParaRPr>
          </a:p>
          <a:p>
            <a:r>
              <a:rPr lang="en-CA" err="1">
                <a:latin typeface="Arial" panose="020B0604020202020204" pitchFamily="34" charset="0"/>
                <a:cs typeface="Arial" panose="020B0604020202020204" pitchFamily="34" charset="0"/>
              </a:rPr>
              <a:t>Rubans</a:t>
            </a:r>
            <a:endParaRPr lang="fr-CA">
              <a:latin typeface="Arial" panose="020B0604020202020204" pitchFamily="34" charset="0"/>
              <a:cs typeface="Arial" panose="020B0604020202020204" pitchFamily="34" charset="0"/>
            </a:endParaRPr>
          </a:p>
        </p:txBody>
      </p:sp>
      <p:graphicFrame>
        <p:nvGraphicFramePr>
          <p:cNvPr id="31" name="Tableau 30">
            <a:extLst>
              <a:ext uri="{FF2B5EF4-FFF2-40B4-BE49-F238E27FC236}">
                <a16:creationId xmlns:a16="http://schemas.microsoft.com/office/drawing/2014/main" id="{CC04D83A-A5A1-083A-4635-1473E335EA1C}"/>
              </a:ext>
            </a:extLst>
          </p:cNvPr>
          <p:cNvGraphicFramePr>
            <a:graphicFrameLocks noGrp="1"/>
          </p:cNvGraphicFramePr>
          <p:nvPr>
            <p:extLst>
              <p:ext uri="{D42A27DB-BD31-4B8C-83A1-F6EECF244321}">
                <p14:modId xmlns:p14="http://schemas.microsoft.com/office/powerpoint/2010/main" val="3810135975"/>
              </p:ext>
            </p:extLst>
          </p:nvPr>
        </p:nvGraphicFramePr>
        <p:xfrm>
          <a:off x="2437295" y="4916485"/>
          <a:ext cx="5480050" cy="377952"/>
        </p:xfrm>
        <a:graphic>
          <a:graphicData uri="http://schemas.openxmlformats.org/drawingml/2006/table">
            <a:tbl>
              <a:tblPr firstRow="1" firstCol="1" bandRow="1"/>
              <a:tblGrid>
                <a:gridCol w="782320">
                  <a:extLst>
                    <a:ext uri="{9D8B030D-6E8A-4147-A177-3AD203B41FA5}">
                      <a16:colId xmlns:a16="http://schemas.microsoft.com/office/drawing/2014/main" val="3338410870"/>
                    </a:ext>
                  </a:extLst>
                </a:gridCol>
                <a:gridCol w="784860">
                  <a:extLst>
                    <a:ext uri="{9D8B030D-6E8A-4147-A177-3AD203B41FA5}">
                      <a16:colId xmlns:a16="http://schemas.microsoft.com/office/drawing/2014/main" val="1291391319"/>
                    </a:ext>
                  </a:extLst>
                </a:gridCol>
                <a:gridCol w="784860">
                  <a:extLst>
                    <a:ext uri="{9D8B030D-6E8A-4147-A177-3AD203B41FA5}">
                      <a16:colId xmlns:a16="http://schemas.microsoft.com/office/drawing/2014/main" val="4148579814"/>
                    </a:ext>
                  </a:extLst>
                </a:gridCol>
                <a:gridCol w="784860">
                  <a:extLst>
                    <a:ext uri="{9D8B030D-6E8A-4147-A177-3AD203B41FA5}">
                      <a16:colId xmlns:a16="http://schemas.microsoft.com/office/drawing/2014/main" val="310482057"/>
                    </a:ext>
                  </a:extLst>
                </a:gridCol>
                <a:gridCol w="785495">
                  <a:extLst>
                    <a:ext uri="{9D8B030D-6E8A-4147-A177-3AD203B41FA5}">
                      <a16:colId xmlns:a16="http://schemas.microsoft.com/office/drawing/2014/main" val="3630082919"/>
                    </a:ext>
                  </a:extLst>
                </a:gridCol>
                <a:gridCol w="785495">
                  <a:extLst>
                    <a:ext uri="{9D8B030D-6E8A-4147-A177-3AD203B41FA5}">
                      <a16:colId xmlns:a16="http://schemas.microsoft.com/office/drawing/2014/main" val="3580649247"/>
                    </a:ext>
                  </a:extLst>
                </a:gridCol>
                <a:gridCol w="772160">
                  <a:extLst>
                    <a:ext uri="{9D8B030D-6E8A-4147-A177-3AD203B41FA5}">
                      <a16:colId xmlns:a16="http://schemas.microsoft.com/office/drawing/2014/main" val="818526909"/>
                    </a:ext>
                  </a:extLst>
                </a:gridCol>
              </a:tblGrid>
              <a:tr h="0">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_</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0</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1</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1</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0</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1</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_</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6445844"/>
                  </a:ext>
                </a:extLst>
              </a:tr>
            </a:tbl>
          </a:graphicData>
        </a:graphic>
      </p:graphicFrame>
      <p:graphicFrame>
        <p:nvGraphicFramePr>
          <p:cNvPr id="32" name="Tableau 31">
            <a:extLst>
              <a:ext uri="{FF2B5EF4-FFF2-40B4-BE49-F238E27FC236}">
                <a16:creationId xmlns:a16="http://schemas.microsoft.com/office/drawing/2014/main" id="{55A66E55-4C72-0513-DB1A-C313977D67C1}"/>
              </a:ext>
            </a:extLst>
          </p:cNvPr>
          <p:cNvGraphicFramePr>
            <a:graphicFrameLocks noGrp="1"/>
          </p:cNvGraphicFramePr>
          <p:nvPr>
            <p:extLst>
              <p:ext uri="{D42A27DB-BD31-4B8C-83A1-F6EECF244321}">
                <p14:modId xmlns:p14="http://schemas.microsoft.com/office/powerpoint/2010/main" val="3148151667"/>
              </p:ext>
            </p:extLst>
          </p:nvPr>
        </p:nvGraphicFramePr>
        <p:xfrm>
          <a:off x="2437295" y="5451320"/>
          <a:ext cx="5480050" cy="377952"/>
        </p:xfrm>
        <a:graphic>
          <a:graphicData uri="http://schemas.openxmlformats.org/drawingml/2006/table">
            <a:tbl>
              <a:tblPr firstRow="1" firstCol="1" bandRow="1"/>
              <a:tblGrid>
                <a:gridCol w="782320">
                  <a:extLst>
                    <a:ext uri="{9D8B030D-6E8A-4147-A177-3AD203B41FA5}">
                      <a16:colId xmlns:a16="http://schemas.microsoft.com/office/drawing/2014/main" val="1454804354"/>
                    </a:ext>
                  </a:extLst>
                </a:gridCol>
                <a:gridCol w="784860">
                  <a:extLst>
                    <a:ext uri="{9D8B030D-6E8A-4147-A177-3AD203B41FA5}">
                      <a16:colId xmlns:a16="http://schemas.microsoft.com/office/drawing/2014/main" val="1847959214"/>
                    </a:ext>
                  </a:extLst>
                </a:gridCol>
                <a:gridCol w="784860">
                  <a:extLst>
                    <a:ext uri="{9D8B030D-6E8A-4147-A177-3AD203B41FA5}">
                      <a16:colId xmlns:a16="http://schemas.microsoft.com/office/drawing/2014/main" val="2501304351"/>
                    </a:ext>
                  </a:extLst>
                </a:gridCol>
                <a:gridCol w="784860">
                  <a:extLst>
                    <a:ext uri="{9D8B030D-6E8A-4147-A177-3AD203B41FA5}">
                      <a16:colId xmlns:a16="http://schemas.microsoft.com/office/drawing/2014/main" val="4173612620"/>
                    </a:ext>
                  </a:extLst>
                </a:gridCol>
                <a:gridCol w="785495">
                  <a:extLst>
                    <a:ext uri="{9D8B030D-6E8A-4147-A177-3AD203B41FA5}">
                      <a16:colId xmlns:a16="http://schemas.microsoft.com/office/drawing/2014/main" val="3129645860"/>
                    </a:ext>
                  </a:extLst>
                </a:gridCol>
                <a:gridCol w="785495">
                  <a:extLst>
                    <a:ext uri="{9D8B030D-6E8A-4147-A177-3AD203B41FA5}">
                      <a16:colId xmlns:a16="http://schemas.microsoft.com/office/drawing/2014/main" val="744964903"/>
                    </a:ext>
                  </a:extLst>
                </a:gridCol>
                <a:gridCol w="772160">
                  <a:extLst>
                    <a:ext uri="{9D8B030D-6E8A-4147-A177-3AD203B41FA5}">
                      <a16:colId xmlns:a16="http://schemas.microsoft.com/office/drawing/2014/main" val="3314338943"/>
                    </a:ext>
                  </a:extLst>
                </a:gridCol>
              </a:tblGrid>
              <a:tr h="0">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_</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0</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0</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1</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1</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1</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_</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414973"/>
                  </a:ext>
                </a:extLst>
              </a:tr>
            </a:tbl>
          </a:graphicData>
        </a:graphic>
      </p:graphicFrame>
      <p:graphicFrame>
        <p:nvGraphicFramePr>
          <p:cNvPr id="33" name="Tableau 32">
            <a:extLst>
              <a:ext uri="{FF2B5EF4-FFF2-40B4-BE49-F238E27FC236}">
                <a16:creationId xmlns:a16="http://schemas.microsoft.com/office/drawing/2014/main" id="{6D021706-DE3A-AE9E-6F03-37B353DDDD2F}"/>
              </a:ext>
            </a:extLst>
          </p:cNvPr>
          <p:cNvGraphicFramePr>
            <a:graphicFrameLocks noGrp="1"/>
          </p:cNvGraphicFramePr>
          <p:nvPr>
            <p:extLst>
              <p:ext uri="{D42A27DB-BD31-4B8C-83A1-F6EECF244321}">
                <p14:modId xmlns:p14="http://schemas.microsoft.com/office/powerpoint/2010/main" val="3881572555"/>
              </p:ext>
            </p:extLst>
          </p:nvPr>
        </p:nvGraphicFramePr>
        <p:xfrm>
          <a:off x="2427183" y="6078936"/>
          <a:ext cx="5480050" cy="377952"/>
        </p:xfrm>
        <a:graphic>
          <a:graphicData uri="http://schemas.openxmlformats.org/drawingml/2006/table">
            <a:tbl>
              <a:tblPr firstRow="1" firstCol="1" bandRow="1"/>
              <a:tblGrid>
                <a:gridCol w="782320">
                  <a:extLst>
                    <a:ext uri="{9D8B030D-6E8A-4147-A177-3AD203B41FA5}">
                      <a16:colId xmlns:a16="http://schemas.microsoft.com/office/drawing/2014/main" val="3043654438"/>
                    </a:ext>
                  </a:extLst>
                </a:gridCol>
                <a:gridCol w="784860">
                  <a:extLst>
                    <a:ext uri="{9D8B030D-6E8A-4147-A177-3AD203B41FA5}">
                      <a16:colId xmlns:a16="http://schemas.microsoft.com/office/drawing/2014/main" val="677813652"/>
                    </a:ext>
                  </a:extLst>
                </a:gridCol>
                <a:gridCol w="784860">
                  <a:extLst>
                    <a:ext uri="{9D8B030D-6E8A-4147-A177-3AD203B41FA5}">
                      <a16:colId xmlns:a16="http://schemas.microsoft.com/office/drawing/2014/main" val="1933747522"/>
                    </a:ext>
                  </a:extLst>
                </a:gridCol>
                <a:gridCol w="784860">
                  <a:extLst>
                    <a:ext uri="{9D8B030D-6E8A-4147-A177-3AD203B41FA5}">
                      <a16:colId xmlns:a16="http://schemas.microsoft.com/office/drawing/2014/main" val="3051723522"/>
                    </a:ext>
                  </a:extLst>
                </a:gridCol>
                <a:gridCol w="785495">
                  <a:extLst>
                    <a:ext uri="{9D8B030D-6E8A-4147-A177-3AD203B41FA5}">
                      <a16:colId xmlns:a16="http://schemas.microsoft.com/office/drawing/2014/main" val="198413044"/>
                    </a:ext>
                  </a:extLst>
                </a:gridCol>
                <a:gridCol w="785495">
                  <a:extLst>
                    <a:ext uri="{9D8B030D-6E8A-4147-A177-3AD203B41FA5}">
                      <a16:colId xmlns:a16="http://schemas.microsoft.com/office/drawing/2014/main" val="467409043"/>
                    </a:ext>
                  </a:extLst>
                </a:gridCol>
                <a:gridCol w="772160">
                  <a:extLst>
                    <a:ext uri="{9D8B030D-6E8A-4147-A177-3AD203B41FA5}">
                      <a16:colId xmlns:a16="http://schemas.microsoft.com/office/drawing/2014/main" val="1182105677"/>
                    </a:ext>
                  </a:extLst>
                </a:gridCol>
              </a:tblGrid>
              <a:tr h="0">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_</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0</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0</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0</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1</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1</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fr-CA" sz="2400" kern="100">
                          <a:effectLst/>
                          <a:latin typeface="Aptos" panose="020B0004020202020204" pitchFamily="34" charset="0"/>
                          <a:ea typeface="Aptos" panose="020B0004020202020204" pitchFamily="34" charset="0"/>
                          <a:cs typeface="Times New Roman" panose="02020603050405020304" pitchFamily="18" charset="0"/>
                        </a:rPr>
                        <a:t>_</a:t>
                      </a:r>
                      <a:endParaRPr lang="fr-C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5314109"/>
                  </a:ext>
                </a:extLst>
              </a:tr>
            </a:tbl>
          </a:graphicData>
        </a:graphic>
      </p:graphicFrame>
      <p:sp>
        <p:nvSpPr>
          <p:cNvPr id="34" name="Rectangle 15">
            <a:extLst>
              <a:ext uri="{FF2B5EF4-FFF2-40B4-BE49-F238E27FC236}">
                <a16:creationId xmlns:a16="http://schemas.microsoft.com/office/drawing/2014/main" id="{98AA5661-26BF-D544-0851-ED609E07F5BD}"/>
              </a:ext>
            </a:extLst>
          </p:cNvPr>
          <p:cNvSpPr>
            <a:spLocks noChangeArrowheads="1"/>
          </p:cNvSpPr>
          <p:nvPr/>
        </p:nvSpPr>
        <p:spPr bwMode="auto">
          <a:xfrm>
            <a:off x="1334950" y="5885529"/>
            <a:ext cx="1008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pic>
        <p:nvPicPr>
          <p:cNvPr id="3" name="Image 2" descr="Une image contenant texte, Police, nombre, capture d’écran&#10;&#10;Description générée automatiquement">
            <a:extLst>
              <a:ext uri="{FF2B5EF4-FFF2-40B4-BE49-F238E27FC236}">
                <a16:creationId xmlns:a16="http://schemas.microsoft.com/office/drawing/2014/main" id="{F95EDCB8-F975-699A-2DD8-3A2855421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177" y="2186940"/>
            <a:ext cx="6354062" cy="2276793"/>
          </a:xfrm>
          <a:prstGeom prst="rect">
            <a:avLst/>
          </a:prstGeom>
        </p:spPr>
      </p:pic>
    </p:spTree>
    <p:extLst>
      <p:ext uri="{BB962C8B-B14F-4D97-AF65-F5344CB8AC3E}">
        <p14:creationId xmlns:p14="http://schemas.microsoft.com/office/powerpoint/2010/main" val="248495846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ZoneTexte 133"/>
          <p:cNvSpPr txBox="1"/>
          <p:nvPr/>
        </p:nvSpPr>
        <p:spPr>
          <a:xfrm>
            <a:off x="360000" y="216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1.1.2 La machine universelle de Turing</a:t>
            </a:r>
          </a:p>
        </p:txBody>
      </p:sp>
      <p:sp>
        <p:nvSpPr>
          <p:cNvPr id="135" name="ZoneTexte 134"/>
          <p:cNvSpPr txBox="1"/>
          <p:nvPr/>
        </p:nvSpPr>
        <p:spPr>
          <a:xfrm>
            <a:off x="864000" y="1886400"/>
            <a:ext cx="4464000" cy="2073600"/>
          </a:xfrm>
          <a:prstGeom prst="rect">
            <a:avLst/>
          </a:prstGeom>
          <a:noFill/>
          <a:ln w="0">
            <a:noFill/>
          </a:ln>
        </p:spPr>
        <p:txBody>
          <a:bodyPr lIns="90000" tIns="45000" rIns="90000" bIns="45000">
            <a:noAutofit/>
          </a:bodyPr>
          <a:lstStyle/>
          <a:p>
            <a:r>
              <a:rPr lang="fr-FR" sz="2000" b="0" strike="noStrike" spc="-1">
                <a:latin typeface="Arial"/>
              </a:rPr>
              <a:t>La machine que nous venons de voir ne fait qu’une opération. Chaque nouvelle opération demanderait une nouvelle machine. Turing imagine un procédé pour rendre sa machine capable de réaliser toutes les opérations.</a:t>
            </a:r>
          </a:p>
        </p:txBody>
      </p:sp>
      <p:sp>
        <p:nvSpPr>
          <p:cNvPr id="136" name="ZoneTexte 135"/>
          <p:cNvSpPr txBox="1"/>
          <p:nvPr/>
        </p:nvSpPr>
        <p:spPr>
          <a:xfrm>
            <a:off x="1152000" y="5256000"/>
            <a:ext cx="7992000" cy="2736000"/>
          </a:xfrm>
          <a:prstGeom prst="rect">
            <a:avLst/>
          </a:prstGeom>
          <a:noFill/>
          <a:ln w="0">
            <a:noFill/>
          </a:ln>
        </p:spPr>
        <p:txBody>
          <a:bodyPr lIns="90000" tIns="45000" rIns="90000" bIns="45000">
            <a:noAutofit/>
          </a:bodyPr>
          <a:lstStyle/>
          <a:p>
            <a:r>
              <a:rPr lang="fr-FR" sz="2000" b="0" strike="noStrike" spc="-1">
                <a:latin typeface="Arial"/>
              </a:rPr>
              <a:t>« Il est possible d’inventer une unique machine U utilisable pour calculer n’importe quelle séquence calculable. Si ont fournit à cette machine une bande au début de laquelle est inscrite la table de transitions d’une machine à calculer quelconque M, la machine U calcul alors la séquence que M calculerait si elle était construite. » </a:t>
            </a:r>
          </a:p>
          <a:p>
            <a:r>
              <a:rPr lang="fr-FR" sz="2000" b="0" strike="noStrike" spc="-1">
                <a:latin typeface="Arial"/>
              </a:rPr>
              <a:t>(Turing, 1936, p 66)</a:t>
            </a:r>
          </a:p>
        </p:txBody>
      </p:sp>
      <p:pic>
        <p:nvPicPr>
          <p:cNvPr id="137" name="Image 136"/>
          <p:cNvPicPr/>
          <p:nvPr/>
        </p:nvPicPr>
        <p:blipFill>
          <a:blip r:embed="rId2"/>
          <a:stretch/>
        </p:blipFill>
        <p:spPr>
          <a:xfrm>
            <a:off x="5637960" y="2376000"/>
            <a:ext cx="3866040" cy="25200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36">
                                            <p:txEl>
                                              <p:pRg st="0" end="0"/>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3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ZoneTexte 133"/>
          <p:cNvSpPr txBox="1"/>
          <p:nvPr/>
        </p:nvSpPr>
        <p:spPr>
          <a:xfrm>
            <a:off x="360000" y="216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1.1.2 La machine universelle de Turing</a:t>
            </a:r>
          </a:p>
        </p:txBody>
      </p:sp>
      <p:pic>
        <p:nvPicPr>
          <p:cNvPr id="2" name="Image 2">
            <a:extLst>
              <a:ext uri="{FF2B5EF4-FFF2-40B4-BE49-F238E27FC236}">
                <a16:creationId xmlns:a16="http://schemas.microsoft.com/office/drawing/2014/main" id="{7D21AC4D-9742-4CE2-89EA-7A549C9146C9}"/>
              </a:ext>
            </a:extLst>
          </p:cNvPr>
          <p:cNvPicPr>
            <a:picLocks noChangeAspect="1"/>
          </p:cNvPicPr>
          <p:nvPr/>
        </p:nvPicPr>
        <p:blipFill>
          <a:blip r:embed="rId2"/>
          <a:stretch>
            <a:fillRect/>
          </a:stretch>
        </p:blipFill>
        <p:spPr>
          <a:xfrm>
            <a:off x="1203303" y="1595702"/>
            <a:ext cx="7548994" cy="5105956"/>
          </a:xfrm>
          <a:prstGeom prst="rect">
            <a:avLst/>
          </a:prstGeom>
        </p:spPr>
      </p:pic>
    </p:spTree>
    <p:extLst>
      <p:ext uri="{BB962C8B-B14F-4D97-AF65-F5344CB8AC3E}">
        <p14:creationId xmlns:p14="http://schemas.microsoft.com/office/powerpoint/2010/main" val="1378101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ZoneTexte 133"/>
          <p:cNvSpPr txBox="1"/>
          <p:nvPr/>
        </p:nvSpPr>
        <p:spPr>
          <a:xfrm>
            <a:off x="360000" y="216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1.1.2 La machine universelle de Turing</a:t>
            </a:r>
          </a:p>
        </p:txBody>
      </p:sp>
      <p:pic>
        <p:nvPicPr>
          <p:cNvPr id="3" name="Image 3">
            <a:extLst>
              <a:ext uri="{FF2B5EF4-FFF2-40B4-BE49-F238E27FC236}">
                <a16:creationId xmlns:a16="http://schemas.microsoft.com/office/drawing/2014/main" id="{D3EAF65A-66D2-4966-ACBF-7AE716F37F89}"/>
              </a:ext>
            </a:extLst>
          </p:cNvPr>
          <p:cNvPicPr>
            <a:picLocks noChangeAspect="1"/>
          </p:cNvPicPr>
          <p:nvPr/>
        </p:nvPicPr>
        <p:blipFill>
          <a:blip r:embed="rId2"/>
          <a:stretch>
            <a:fillRect/>
          </a:stretch>
        </p:blipFill>
        <p:spPr>
          <a:xfrm>
            <a:off x="1634249" y="5791796"/>
            <a:ext cx="3657171" cy="688199"/>
          </a:xfrm>
          <a:prstGeom prst="rect">
            <a:avLst/>
          </a:prstGeom>
        </p:spPr>
      </p:pic>
      <p:pic>
        <p:nvPicPr>
          <p:cNvPr id="5" name="Image 5">
            <a:extLst>
              <a:ext uri="{FF2B5EF4-FFF2-40B4-BE49-F238E27FC236}">
                <a16:creationId xmlns:a16="http://schemas.microsoft.com/office/drawing/2014/main" id="{F39C14AB-12D3-4B01-A5B4-290108FA4509}"/>
              </a:ext>
            </a:extLst>
          </p:cNvPr>
          <p:cNvPicPr>
            <a:picLocks noChangeAspect="1"/>
          </p:cNvPicPr>
          <p:nvPr/>
        </p:nvPicPr>
        <p:blipFill>
          <a:blip r:embed="rId3"/>
          <a:stretch>
            <a:fillRect/>
          </a:stretch>
        </p:blipFill>
        <p:spPr>
          <a:xfrm>
            <a:off x="441611" y="3832714"/>
            <a:ext cx="6174818" cy="789860"/>
          </a:xfrm>
          <a:prstGeom prst="rect">
            <a:avLst/>
          </a:prstGeom>
        </p:spPr>
      </p:pic>
      <p:pic>
        <p:nvPicPr>
          <p:cNvPr id="6" name="Image 6">
            <a:extLst>
              <a:ext uri="{FF2B5EF4-FFF2-40B4-BE49-F238E27FC236}">
                <a16:creationId xmlns:a16="http://schemas.microsoft.com/office/drawing/2014/main" id="{4912B41B-1C8F-4E02-BAF8-E984F4C73837}"/>
              </a:ext>
            </a:extLst>
          </p:cNvPr>
          <p:cNvPicPr>
            <a:picLocks noChangeAspect="1"/>
          </p:cNvPicPr>
          <p:nvPr/>
        </p:nvPicPr>
        <p:blipFill>
          <a:blip r:embed="rId4"/>
          <a:stretch>
            <a:fillRect/>
          </a:stretch>
        </p:blipFill>
        <p:spPr>
          <a:xfrm>
            <a:off x="6775561" y="3205160"/>
            <a:ext cx="2934976" cy="3918111"/>
          </a:xfrm>
          <a:prstGeom prst="rect">
            <a:avLst/>
          </a:prstGeom>
        </p:spPr>
      </p:pic>
      <p:sp>
        <p:nvSpPr>
          <p:cNvPr id="7" name="ZoneTexte 6">
            <a:extLst>
              <a:ext uri="{FF2B5EF4-FFF2-40B4-BE49-F238E27FC236}">
                <a16:creationId xmlns:a16="http://schemas.microsoft.com/office/drawing/2014/main" id="{7DA777D5-7A56-4BF8-A4B0-566187808C90}"/>
              </a:ext>
            </a:extLst>
          </p:cNvPr>
          <p:cNvSpPr txBox="1"/>
          <p:nvPr/>
        </p:nvSpPr>
        <p:spPr>
          <a:xfrm>
            <a:off x="3017279" y="49737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A"/>
              <a:t>Python</a:t>
            </a:r>
          </a:p>
        </p:txBody>
      </p:sp>
      <p:sp>
        <p:nvSpPr>
          <p:cNvPr id="10" name="ZoneTexte 9">
            <a:extLst>
              <a:ext uri="{FF2B5EF4-FFF2-40B4-BE49-F238E27FC236}">
                <a16:creationId xmlns:a16="http://schemas.microsoft.com/office/drawing/2014/main" id="{C0C5C32D-0738-41C7-9E34-98E8A417DDA4}"/>
              </a:ext>
            </a:extLst>
          </p:cNvPr>
          <p:cNvSpPr txBox="1"/>
          <p:nvPr/>
        </p:nvSpPr>
        <p:spPr>
          <a:xfrm>
            <a:off x="2935724" y="328076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A"/>
              <a:t>Lisp</a:t>
            </a:r>
          </a:p>
        </p:txBody>
      </p:sp>
      <p:sp>
        <p:nvSpPr>
          <p:cNvPr id="11" name="ZoneTexte 10">
            <a:extLst>
              <a:ext uri="{FF2B5EF4-FFF2-40B4-BE49-F238E27FC236}">
                <a16:creationId xmlns:a16="http://schemas.microsoft.com/office/drawing/2014/main" id="{FAA55C5C-802F-4CA5-B21F-B2989BAC3929}"/>
              </a:ext>
            </a:extLst>
          </p:cNvPr>
          <p:cNvSpPr txBox="1"/>
          <p:nvPr/>
        </p:nvSpPr>
        <p:spPr>
          <a:xfrm>
            <a:off x="3015839" y="1337331"/>
            <a:ext cx="21714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A"/>
              <a:t>C++</a:t>
            </a:r>
          </a:p>
        </p:txBody>
      </p:sp>
      <p:sp>
        <p:nvSpPr>
          <p:cNvPr id="12" name="ZoneTexte 11">
            <a:extLst>
              <a:ext uri="{FF2B5EF4-FFF2-40B4-BE49-F238E27FC236}">
                <a16:creationId xmlns:a16="http://schemas.microsoft.com/office/drawing/2014/main" id="{873EA57C-FE80-46A0-93B7-C8735C61EF5B}"/>
              </a:ext>
            </a:extLst>
          </p:cNvPr>
          <p:cNvSpPr txBox="1"/>
          <p:nvPr/>
        </p:nvSpPr>
        <p:spPr>
          <a:xfrm>
            <a:off x="7114796" y="2559488"/>
            <a:ext cx="22517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a:t>Assembleur (8086)</a:t>
            </a:r>
          </a:p>
        </p:txBody>
      </p:sp>
      <p:pic>
        <p:nvPicPr>
          <p:cNvPr id="9" name="Image 12">
            <a:extLst>
              <a:ext uri="{FF2B5EF4-FFF2-40B4-BE49-F238E27FC236}">
                <a16:creationId xmlns:a16="http://schemas.microsoft.com/office/drawing/2014/main" id="{C2B73E38-B868-4F90-ADE0-135B29637CB1}"/>
              </a:ext>
            </a:extLst>
          </p:cNvPr>
          <p:cNvPicPr>
            <a:picLocks noChangeAspect="1"/>
          </p:cNvPicPr>
          <p:nvPr/>
        </p:nvPicPr>
        <p:blipFill>
          <a:blip r:embed="rId5"/>
          <a:stretch>
            <a:fillRect/>
          </a:stretch>
        </p:blipFill>
        <p:spPr>
          <a:xfrm>
            <a:off x="1163214" y="2098715"/>
            <a:ext cx="4369334" cy="911870"/>
          </a:xfrm>
          <a:prstGeom prst="rect">
            <a:avLst/>
          </a:prstGeom>
        </p:spPr>
      </p:pic>
    </p:spTree>
    <p:extLst>
      <p:ext uri="{BB962C8B-B14F-4D97-AF65-F5344CB8AC3E}">
        <p14:creationId xmlns:p14="http://schemas.microsoft.com/office/powerpoint/2010/main" val="2424612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ZoneTexte 137"/>
          <p:cNvSpPr txBox="1"/>
          <p:nvPr/>
        </p:nvSpPr>
        <p:spPr>
          <a:xfrm>
            <a:off x="360000" y="216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1.1.2 La machine universelle de Turing</a:t>
            </a:r>
          </a:p>
        </p:txBody>
      </p:sp>
      <p:sp>
        <p:nvSpPr>
          <p:cNvPr id="139" name="ZoneTexte 138"/>
          <p:cNvSpPr txBox="1"/>
          <p:nvPr/>
        </p:nvSpPr>
        <p:spPr>
          <a:xfrm>
            <a:off x="864000" y="1507680"/>
            <a:ext cx="7344000" cy="940320"/>
          </a:xfrm>
          <a:prstGeom prst="rect">
            <a:avLst/>
          </a:prstGeom>
          <a:noFill/>
          <a:ln w="0">
            <a:noFill/>
          </a:ln>
        </p:spPr>
        <p:txBody>
          <a:bodyPr lIns="90000" tIns="45000" rIns="90000" bIns="45000">
            <a:noAutofit/>
          </a:bodyPr>
          <a:lstStyle/>
          <a:p>
            <a:r>
              <a:rPr lang="fr-FR" sz="2000" b="0" strike="noStrike" spc="-1">
                <a:latin typeface="Arial"/>
              </a:rPr>
              <a:t>Dans une machine universelle de Turing nous retrouvons, de façon abstraite, toutes les composantes d’un ordinateur moderne.</a:t>
            </a:r>
          </a:p>
        </p:txBody>
      </p:sp>
      <p:sp>
        <p:nvSpPr>
          <p:cNvPr id="140" name="ZoneTexte 139"/>
          <p:cNvSpPr txBox="1"/>
          <p:nvPr/>
        </p:nvSpPr>
        <p:spPr>
          <a:xfrm>
            <a:off x="960480" y="3168000"/>
            <a:ext cx="3692160" cy="1790280"/>
          </a:xfrm>
          <a:prstGeom prst="rect">
            <a:avLst/>
          </a:prstGeom>
          <a:noFill/>
          <a:ln w="0">
            <a:noFill/>
          </a:ln>
        </p:spPr>
        <p:txBody>
          <a:bodyPr lIns="90000" tIns="45000" rIns="90000" bIns="45000">
            <a:noAutofit/>
          </a:bodyPr>
          <a:lstStyle/>
          <a:p>
            <a:r>
              <a:rPr lang="fr-FR" sz="2000" b="0" strike="noStrike" spc="-1">
                <a:latin typeface="Arial"/>
              </a:rPr>
              <a:t>Identifiez :</a:t>
            </a:r>
          </a:p>
          <a:p>
            <a:r>
              <a:rPr lang="fr-FR" sz="2000" b="0" strike="noStrike" spc="-1">
                <a:latin typeface="Arial"/>
              </a:rPr>
              <a:t>- l’entrée ;</a:t>
            </a:r>
          </a:p>
          <a:p>
            <a:r>
              <a:rPr lang="fr-FR" sz="2000" b="0" strike="noStrike" spc="-1">
                <a:latin typeface="Arial"/>
              </a:rPr>
              <a:t>- la sortie :</a:t>
            </a:r>
          </a:p>
          <a:p>
            <a:r>
              <a:rPr lang="fr-FR" sz="2000" b="0" strike="noStrike" spc="-1">
                <a:latin typeface="Arial"/>
              </a:rPr>
              <a:t>- la mémoire ;</a:t>
            </a:r>
          </a:p>
          <a:p>
            <a:r>
              <a:rPr lang="fr-FR" sz="2000" b="0" strike="noStrike" spc="-1">
                <a:latin typeface="Arial"/>
              </a:rPr>
              <a:t>- le programme ; </a:t>
            </a:r>
          </a:p>
          <a:p>
            <a:r>
              <a:rPr lang="fr-FR" sz="2000" b="0" strike="noStrike" spc="-1">
                <a:latin typeface="Arial"/>
              </a:rPr>
              <a:t>- le processeur (unité logique) ;</a:t>
            </a:r>
          </a:p>
        </p:txBody>
      </p:sp>
      <p:pic>
        <p:nvPicPr>
          <p:cNvPr id="141" name="Image 140"/>
          <p:cNvPicPr/>
          <p:nvPr/>
        </p:nvPicPr>
        <p:blipFill>
          <a:blip r:embed="rId2"/>
          <a:stretch/>
        </p:blipFill>
        <p:spPr>
          <a:xfrm>
            <a:off x="6624000" y="2851920"/>
            <a:ext cx="3088800" cy="2116080"/>
          </a:xfrm>
          <a:prstGeom prst="rect">
            <a:avLst/>
          </a:prstGeom>
          <a:ln w="0">
            <a:noFill/>
          </a:ln>
        </p:spPr>
      </p:pic>
      <p:pic>
        <p:nvPicPr>
          <p:cNvPr id="142" name="Image 141"/>
          <p:cNvPicPr/>
          <p:nvPr/>
        </p:nvPicPr>
        <p:blipFill>
          <a:blip r:embed="rId3"/>
          <a:stretch/>
        </p:blipFill>
        <p:spPr>
          <a:xfrm>
            <a:off x="2472480" y="5228280"/>
            <a:ext cx="5135400" cy="19717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4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4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ZoneTexte 142"/>
          <p:cNvSpPr txBox="1"/>
          <p:nvPr/>
        </p:nvSpPr>
        <p:spPr>
          <a:xfrm>
            <a:off x="360000" y="216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1.1.3 Et le problème de Hilbert ?</a:t>
            </a:r>
          </a:p>
        </p:txBody>
      </p:sp>
      <p:sp>
        <p:nvSpPr>
          <p:cNvPr id="144" name="ZoneTexte 143"/>
          <p:cNvSpPr txBox="1"/>
          <p:nvPr/>
        </p:nvSpPr>
        <p:spPr>
          <a:xfrm>
            <a:off x="576000" y="1728000"/>
            <a:ext cx="6480000" cy="936000"/>
          </a:xfrm>
          <a:prstGeom prst="rect">
            <a:avLst/>
          </a:prstGeom>
          <a:noFill/>
          <a:ln w="0">
            <a:noFill/>
          </a:ln>
        </p:spPr>
        <p:txBody>
          <a:bodyPr lIns="90000" tIns="45000" rIns="90000" bIns="45000">
            <a:noAutofit/>
          </a:bodyPr>
          <a:lstStyle/>
          <a:p>
            <a:pPr>
              <a:lnSpc>
                <a:spcPct val="100000"/>
              </a:lnSpc>
            </a:pPr>
            <a:r>
              <a:rPr lang="fr-FR" sz="1800" b="0" strike="noStrike" spc="-1">
                <a:latin typeface="Arial"/>
              </a:rPr>
              <a:t>« Pour un problème (P), peut-on trouver une méthode par laquelle, au moyen d'un nombre fini d'opérations, on pourra déterminier si P est résoluble ? » </a:t>
            </a:r>
          </a:p>
        </p:txBody>
      </p:sp>
      <p:sp>
        <p:nvSpPr>
          <p:cNvPr id="145" name="ZoneTexte 144"/>
          <p:cNvSpPr txBox="1"/>
          <p:nvPr/>
        </p:nvSpPr>
        <p:spPr>
          <a:xfrm>
            <a:off x="1008000" y="2845800"/>
            <a:ext cx="5008680" cy="1114200"/>
          </a:xfrm>
          <a:prstGeom prst="rect">
            <a:avLst/>
          </a:prstGeom>
          <a:noFill/>
          <a:ln w="0">
            <a:noFill/>
          </a:ln>
        </p:spPr>
        <p:txBody>
          <a:bodyPr lIns="90000" tIns="45000" rIns="90000" bIns="45000">
            <a:noAutofit/>
          </a:bodyPr>
          <a:lstStyle/>
          <a:p>
            <a:r>
              <a:rPr lang="fr-FR" sz="1800" b="0" strike="noStrike" spc="-1">
                <a:latin typeface="Arial"/>
              </a:rPr>
              <a:t>Turing démontre qu’il existe une catégorie de problèmes que nous ne pouvons résoudre, même par une machine universelle. </a:t>
            </a:r>
          </a:p>
          <a:p>
            <a:endParaRPr lang="fr-FR" sz="1800" b="0" strike="noStrike" spc="-1">
              <a:latin typeface="Arial"/>
            </a:endParaRPr>
          </a:p>
        </p:txBody>
      </p:sp>
      <p:sp>
        <p:nvSpPr>
          <p:cNvPr id="146" name="ZoneTexte 145"/>
          <p:cNvSpPr txBox="1"/>
          <p:nvPr/>
        </p:nvSpPr>
        <p:spPr>
          <a:xfrm>
            <a:off x="4680000" y="3853800"/>
            <a:ext cx="4320000" cy="1114200"/>
          </a:xfrm>
          <a:prstGeom prst="rect">
            <a:avLst/>
          </a:prstGeom>
          <a:noFill/>
          <a:ln w="0">
            <a:noFill/>
          </a:ln>
        </p:spPr>
        <p:txBody>
          <a:bodyPr lIns="90000" tIns="45000" rIns="90000" bIns="45000">
            <a:noAutofit/>
          </a:bodyPr>
          <a:lstStyle/>
          <a:p>
            <a:r>
              <a:rPr lang="fr-FR" sz="1800" b="0" strike="noStrike" spc="-1">
                <a:latin typeface="Arial"/>
              </a:rPr>
              <a:t>Par exemple, nous ne pouvons pas créer un programme qui va déterminer si un programme quelconque va arriver à une solution et arrêter.</a:t>
            </a:r>
          </a:p>
        </p:txBody>
      </p:sp>
      <p:pic>
        <p:nvPicPr>
          <p:cNvPr id="147" name="Image 146"/>
          <p:cNvPicPr/>
          <p:nvPr/>
        </p:nvPicPr>
        <p:blipFill>
          <a:blip r:embed="rId2"/>
          <a:stretch/>
        </p:blipFill>
        <p:spPr>
          <a:xfrm>
            <a:off x="432000" y="4176000"/>
            <a:ext cx="4029480" cy="30222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46">
                                            <p:txEl>
                                              <p:pRg st="0" end="0"/>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ZoneTexte 147"/>
          <p:cNvSpPr txBox="1"/>
          <p:nvPr/>
        </p:nvSpPr>
        <p:spPr>
          <a:xfrm>
            <a:off x="360000" y="216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1.1.3 Et le problème de Hilbert ?</a:t>
            </a:r>
          </a:p>
        </p:txBody>
      </p:sp>
      <p:sp>
        <p:nvSpPr>
          <p:cNvPr id="149" name="ZoneTexte 148"/>
          <p:cNvSpPr txBox="1"/>
          <p:nvPr/>
        </p:nvSpPr>
        <p:spPr>
          <a:xfrm>
            <a:off x="784800" y="1656000"/>
            <a:ext cx="4543200" cy="2520000"/>
          </a:xfrm>
          <a:prstGeom prst="rect">
            <a:avLst/>
          </a:prstGeom>
          <a:noFill/>
          <a:ln w="0">
            <a:noFill/>
          </a:ln>
        </p:spPr>
        <p:txBody>
          <a:bodyPr lIns="90000" tIns="45000" rIns="90000" bIns="45000">
            <a:noAutofit/>
          </a:bodyPr>
          <a:lstStyle/>
          <a:p>
            <a:r>
              <a:rPr lang="fr-FR" sz="2800" b="0" strike="noStrike" spc="-1">
                <a:latin typeface="Arial"/>
              </a:rPr>
              <a:t>Si notre cerveau est une machine de Turing, les limitations des machines de Turing sont aussi les limitations de notre cerveau.</a:t>
            </a:r>
            <a:r>
              <a:rPr lang="fr-FR" sz="1800" b="0" strike="noStrike" spc="-1">
                <a:latin typeface="Arial"/>
              </a:rPr>
              <a:t> </a:t>
            </a:r>
          </a:p>
        </p:txBody>
      </p:sp>
      <p:sp>
        <p:nvSpPr>
          <p:cNvPr id="150" name="ZoneTexte 149"/>
          <p:cNvSpPr txBox="1"/>
          <p:nvPr/>
        </p:nvSpPr>
        <p:spPr>
          <a:xfrm>
            <a:off x="1414080" y="5793840"/>
            <a:ext cx="7290360" cy="486720"/>
          </a:xfrm>
          <a:prstGeom prst="rect">
            <a:avLst/>
          </a:prstGeom>
          <a:noFill/>
          <a:ln w="0">
            <a:noFill/>
          </a:ln>
        </p:spPr>
        <p:txBody>
          <a:bodyPr lIns="90000" tIns="45000" rIns="90000" bIns="45000">
            <a:noAutofit/>
          </a:bodyPr>
          <a:lstStyle/>
          <a:p>
            <a:r>
              <a:rPr lang="fr-FR" sz="2800" b="0" strike="noStrike" spc="-1">
                <a:latin typeface="Arial"/>
              </a:rPr>
              <a:t>Notre cerveau est-il une machine de Turing ?</a:t>
            </a:r>
          </a:p>
        </p:txBody>
      </p:sp>
      <p:pic>
        <p:nvPicPr>
          <p:cNvPr id="151" name="Image 150"/>
          <p:cNvPicPr/>
          <p:nvPr/>
        </p:nvPicPr>
        <p:blipFill>
          <a:blip r:embed="rId2"/>
          <a:stretch/>
        </p:blipFill>
        <p:spPr>
          <a:xfrm>
            <a:off x="5076000" y="2481480"/>
            <a:ext cx="4500360" cy="30265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5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ZoneTexte 151"/>
          <p:cNvSpPr txBox="1"/>
          <p:nvPr/>
        </p:nvSpPr>
        <p:spPr>
          <a:xfrm>
            <a:off x="432000" y="144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1.2 Qu’est-ce que l’intelligence artificielle ?</a:t>
            </a:r>
          </a:p>
        </p:txBody>
      </p:sp>
      <p:sp>
        <p:nvSpPr>
          <p:cNvPr id="153" name="ZoneTexte 152"/>
          <p:cNvSpPr txBox="1"/>
          <p:nvPr/>
        </p:nvSpPr>
        <p:spPr>
          <a:xfrm>
            <a:off x="144000" y="2160000"/>
            <a:ext cx="9360000" cy="432000"/>
          </a:xfrm>
          <a:prstGeom prst="rect">
            <a:avLst/>
          </a:prstGeom>
          <a:noFill/>
          <a:ln w="0">
            <a:noFill/>
          </a:ln>
        </p:spPr>
        <p:txBody>
          <a:bodyPr lIns="0" tIns="0" rIns="0" bIns="0" anchor="t">
            <a:normAutofit/>
          </a:bodyPr>
          <a:lstStyle/>
          <a:p>
            <a:pPr marL="431800" indent="-323850">
              <a:spcAft>
                <a:spcPts val="876"/>
              </a:spcAft>
            </a:pPr>
            <a:r>
              <a:rPr lang="fr-FR" sz="2000" b="0" strike="noStrike" spc="-1" dirty="0">
                <a:solidFill>
                  <a:srgbClr val="FFFFFF"/>
                </a:solidFill>
                <a:latin typeface="Source Sans Pro"/>
              </a:rPr>
              <a:t>1.2.1 Est-ce </a:t>
            </a:r>
            <a:r>
              <a:rPr lang="fr-FR" sz="2000" spc="-1" dirty="0">
                <a:solidFill>
                  <a:srgbClr val="FFFFFF"/>
                </a:solidFill>
                <a:latin typeface="Source Sans Pro"/>
              </a:rPr>
              <a:t>qu’une </a:t>
            </a:r>
            <a:r>
              <a:rPr lang="fr-FR" sz="2000" b="0" strike="noStrike" spc="-1" dirty="0">
                <a:solidFill>
                  <a:srgbClr val="FFFFFF"/>
                </a:solidFill>
                <a:latin typeface="Source Sans Pro"/>
              </a:rPr>
              <a:t>machine peut penser ? (Le test de Turing)</a:t>
            </a:r>
            <a:r>
              <a:rPr lang="fr-FR" sz="2000" spc="-1" dirty="0">
                <a:solidFill>
                  <a:srgbClr val="FFFFFF"/>
                </a:solidFill>
                <a:latin typeface="Source Sans Pro"/>
              </a:rPr>
              <a:t> </a:t>
            </a:r>
            <a:endParaRPr lang="fr-FR"/>
          </a:p>
        </p:txBody>
      </p:sp>
      <p:sp>
        <p:nvSpPr>
          <p:cNvPr id="154" name="ZoneTexte 153"/>
          <p:cNvSpPr txBox="1"/>
          <p:nvPr/>
        </p:nvSpPr>
        <p:spPr>
          <a:xfrm>
            <a:off x="1915200" y="2874240"/>
            <a:ext cx="4420800" cy="1370160"/>
          </a:xfrm>
          <a:prstGeom prst="rect">
            <a:avLst/>
          </a:prstGeom>
          <a:noFill/>
          <a:ln w="0">
            <a:noFill/>
          </a:ln>
        </p:spPr>
        <p:txBody>
          <a:bodyPr lIns="90000" tIns="45000" rIns="90000" bIns="45000">
            <a:noAutofit/>
          </a:bodyPr>
          <a:lstStyle/>
          <a:p>
            <a:r>
              <a:rPr lang="fr-FR" sz="1800" b="0" strike="noStrike" spc="-1">
                <a:latin typeface="Arial"/>
              </a:rPr>
              <a:t>Pour répondre concrètement à cette question il imagine un jeu. Le jeu de l’imitation.</a:t>
            </a:r>
          </a:p>
        </p:txBody>
      </p:sp>
      <p:pic>
        <p:nvPicPr>
          <p:cNvPr id="155" name="Image 154"/>
          <p:cNvPicPr/>
          <p:nvPr/>
        </p:nvPicPr>
        <p:blipFill>
          <a:blip r:embed="rId2"/>
          <a:stretch/>
        </p:blipFill>
        <p:spPr>
          <a:xfrm>
            <a:off x="6984000" y="2088000"/>
            <a:ext cx="2075760" cy="3534120"/>
          </a:xfrm>
          <a:prstGeom prst="rect">
            <a:avLst/>
          </a:prstGeom>
          <a:ln w="0">
            <a:noFill/>
          </a:ln>
        </p:spPr>
      </p:pic>
      <p:pic>
        <p:nvPicPr>
          <p:cNvPr id="156" name="Image 155"/>
          <p:cNvPicPr/>
          <p:nvPr/>
        </p:nvPicPr>
        <p:blipFill>
          <a:blip r:embed="rId3"/>
          <a:stretch/>
        </p:blipFill>
        <p:spPr>
          <a:xfrm>
            <a:off x="5913000" y="3913560"/>
            <a:ext cx="2295000" cy="1990440"/>
          </a:xfrm>
          <a:prstGeom prst="rect">
            <a:avLst/>
          </a:prstGeom>
          <a:ln w="0">
            <a:noFill/>
          </a:ln>
        </p:spPr>
      </p:pic>
      <p:pic>
        <p:nvPicPr>
          <p:cNvPr id="157" name="Image 156"/>
          <p:cNvPicPr/>
          <p:nvPr/>
        </p:nvPicPr>
        <p:blipFill>
          <a:blip r:embed="rId4"/>
          <a:stretch/>
        </p:blipFill>
        <p:spPr>
          <a:xfrm>
            <a:off x="2880000" y="4095720"/>
            <a:ext cx="1737360" cy="2456280"/>
          </a:xfrm>
          <a:prstGeom prst="rect">
            <a:avLst/>
          </a:prstGeom>
          <a:ln w="0">
            <a:noFill/>
          </a:ln>
        </p:spPr>
      </p:pic>
      <p:pic>
        <p:nvPicPr>
          <p:cNvPr id="158" name="Image 157"/>
          <p:cNvPicPr/>
          <p:nvPr/>
        </p:nvPicPr>
        <p:blipFill>
          <a:blip r:embed="rId5"/>
          <a:stretch/>
        </p:blipFill>
        <p:spPr>
          <a:xfrm>
            <a:off x="1096560" y="4602960"/>
            <a:ext cx="2647440" cy="17330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154">
                                            <p:txEl>
                                              <p:pRg st="0" end="0"/>
                                            </p:txEl>
                                          </p:spTgt>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56"/>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5" presetClass="entr" fill="hold" nodeType="clickEffect">
                                  <p:stCondLst>
                                    <p:cond delay="0"/>
                                  </p:stCondLst>
                                  <p:childTnLst>
                                    <p:set>
                                      <p:cBhvr>
                                        <p:cTn id="20" dur="0" fill="hold">
                                          <p:stCondLst>
                                            <p:cond delay="0"/>
                                          </p:stCondLst>
                                        </p:cTn>
                                        <p:tgtEl>
                                          <p:spTgt spid="158"/>
                                        </p:tgtEl>
                                        <p:attrNameLst>
                                          <p:attrName>style.visibility</p:attrName>
                                        </p:attrNameLst>
                                      </p:cBhvr>
                                      <p:to>
                                        <p:strVal val="visible"/>
                                      </p:to>
                                    </p:set>
                                    <p:animEffect transition="in" filter="fade">
                                      <p:cBhvr additive="repl">
                                        <p:cTn id="21" dur="800"/>
                                        <p:tgtEl>
                                          <p:spTgt spid="158"/>
                                        </p:tgtEl>
                                      </p:cBhvr>
                                    </p:animEffect>
                                    <p:anim calcmode="lin" valueType="num">
                                      <p:cBhvr additive="repl">
                                        <p:cTn id="22" dur="800" fill="hold"/>
                                        <p:tgtEl>
                                          <p:spTgt spid="158"/>
                                        </p:tgtEl>
                                        <p:attrNameLst>
                                          <p:attrName>r</p:attrName>
                                        </p:attrNameLst>
                                      </p:cBhvr>
                                      <p:tavLst>
                                        <p:tav tm="0">
                                          <p:val>
                                            <p:strVal val="720"/>
                                          </p:val>
                                        </p:tav>
                                        <p:tav tm="100000">
                                          <p:val>
                                            <p:strVal val="0"/>
                                          </p:val>
                                        </p:tav>
                                      </p:tavLst>
                                    </p:anim>
                                    <p:anim calcmode="lin" valueType="num">
                                      <p:cBhvr additive="repl">
                                        <p:cTn id="23" dur="800" fill="hold"/>
                                        <p:tgtEl>
                                          <p:spTgt spid="158"/>
                                        </p:tgtEl>
                                        <p:attrNameLst>
                                          <p:attrName>ppt_h</p:attrName>
                                        </p:attrNameLst>
                                      </p:cBhvr>
                                      <p:tavLst>
                                        <p:tav tm="0">
                                          <p:val>
                                            <p:strVal val="0"/>
                                          </p:val>
                                        </p:tav>
                                        <p:tav tm="100000">
                                          <p:val>
                                            <p:strVal val="#ppt_h"/>
                                          </p:val>
                                        </p:tav>
                                      </p:tavLst>
                                    </p:anim>
                                    <p:anim calcmode="lin" valueType="num">
                                      <p:cBhvr additive="repl">
                                        <p:cTn id="24" dur="800" fill="hold"/>
                                        <p:tgtEl>
                                          <p:spTgt spid="158"/>
                                        </p:tgtEl>
                                        <p:attrNameLst>
                                          <p:attrName>ppt_w</p:attrName>
                                        </p:attrNameLst>
                                      </p:cBhvr>
                                      <p:tavLst>
                                        <p:tav tm="0">
                                          <p:val>
                                            <p:str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édia en ligne 5" title="Jeu de l'imitation">
            <a:hlinkClick r:id="" action="ppaction://media"/>
            <a:extLst>
              <a:ext uri="{FF2B5EF4-FFF2-40B4-BE49-F238E27FC236}">
                <a16:creationId xmlns:a16="http://schemas.microsoft.com/office/drawing/2014/main" id="{EB5D7BAC-308C-DF08-A64C-67CD4F7ECCBF}"/>
              </a:ext>
            </a:extLst>
          </p:cNvPr>
          <p:cNvPicPr>
            <a:picLocks noRot="1" noChangeAspect="1"/>
          </p:cNvPicPr>
          <p:nvPr>
            <a:videoFile r:link="rId1"/>
          </p:nvPr>
        </p:nvPicPr>
        <p:blipFill>
          <a:blip r:embed="rId3"/>
          <a:stretch>
            <a:fillRect/>
          </a:stretch>
        </p:blipFill>
        <p:spPr>
          <a:xfrm>
            <a:off x="1008063" y="1501775"/>
            <a:ext cx="8064500" cy="4556125"/>
          </a:xfrm>
          <a:prstGeom prst="rect">
            <a:avLst/>
          </a:prstGeom>
        </p:spPr>
      </p:pic>
    </p:spTree>
    <p:extLst>
      <p:ext uri="{BB962C8B-B14F-4D97-AF65-F5344CB8AC3E}">
        <p14:creationId xmlns:p14="http://schemas.microsoft.com/office/powerpoint/2010/main" val="946616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ZoneTexte 84"/>
          <p:cNvSpPr txBox="1"/>
          <p:nvPr/>
        </p:nvSpPr>
        <p:spPr>
          <a:xfrm>
            <a:off x="5574532" y="1603827"/>
            <a:ext cx="3970558" cy="3646876"/>
          </a:xfrm>
          <a:prstGeom prst="rect">
            <a:avLst/>
          </a:prstGeom>
        </p:spPr>
        <p:txBody>
          <a:bodyPr vert="horz" lIns="91440" tIns="45720" rIns="91440" bIns="45720" rtlCol="0" anchor="b" anchorCtr="1">
            <a:normAutofit/>
          </a:bodyPr>
          <a:lstStyle/>
          <a:p>
            <a:pPr defTabSz="457200">
              <a:lnSpc>
                <a:spcPct val="90000"/>
              </a:lnSpc>
              <a:spcBef>
                <a:spcPct val="0"/>
              </a:spcBef>
              <a:spcAft>
                <a:spcPts val="600"/>
              </a:spcAft>
            </a:pPr>
            <a:r>
              <a:rPr lang="en-US" sz="4500" strike="noStrike" spc="-1">
                <a:solidFill>
                  <a:schemeClr val="tx2"/>
                </a:solidFill>
                <a:latin typeface="+mj-lt"/>
                <a:ea typeface="+mj-ea"/>
                <a:cs typeface="+mj-cs"/>
              </a:rPr>
              <a:t>Alan Turing et la naissance de l'intelligence artificielle</a:t>
            </a:r>
          </a:p>
        </p:txBody>
      </p:sp>
      <p:sp>
        <p:nvSpPr>
          <p:cNvPr id="87" name="ZoneTexte 86"/>
          <p:cNvSpPr txBox="1"/>
          <p:nvPr/>
        </p:nvSpPr>
        <p:spPr>
          <a:xfrm>
            <a:off x="5574532" y="5250702"/>
            <a:ext cx="3970558" cy="1636998"/>
          </a:xfrm>
          <a:prstGeom prst="rect">
            <a:avLst/>
          </a:prstGeom>
        </p:spPr>
        <p:txBody>
          <a:bodyPr vert="horz" lIns="91440" tIns="45720" rIns="91440" bIns="45720" rtlCol="0" anchor="t">
            <a:normAutofit/>
          </a:bodyPr>
          <a:lstStyle/>
          <a:p>
            <a:pPr defTabSz="457200">
              <a:spcBef>
                <a:spcPts val="1000"/>
              </a:spcBef>
              <a:buClr>
                <a:schemeClr val="bg2">
                  <a:lumMod val="40000"/>
                  <a:lumOff val="60000"/>
                </a:schemeClr>
              </a:buClr>
              <a:buSzPct val="80000"/>
            </a:pPr>
            <a:r>
              <a:rPr lang="en-US" sz="2000" strike="noStrike" cap="all" spc="-1">
                <a:solidFill>
                  <a:schemeClr val="bg2">
                    <a:lumMod val="40000"/>
                    <a:lumOff val="60000"/>
                  </a:schemeClr>
                </a:solidFill>
                <a:latin typeface="+mj-lt"/>
                <a:ea typeface="+mj-ea"/>
                <a:cs typeface="+mj-cs"/>
              </a:rPr>
              <a:t>1912-1954</a:t>
            </a:r>
          </a:p>
        </p:txBody>
      </p:sp>
      <p:pic>
        <p:nvPicPr>
          <p:cNvPr id="86" name="Image 85"/>
          <p:cNvPicPr/>
          <p:nvPr/>
        </p:nvPicPr>
        <p:blipFill rotWithShape="1">
          <a:blip r:embed="rId2"/>
          <a:srcRect r="27016" b="-2"/>
          <a:stretch/>
        </p:blipFill>
        <p:spPr>
          <a:xfrm>
            <a:off x="502582" y="671972"/>
            <a:ext cx="4536415" cy="6215729"/>
          </a:xfrm>
          <a:prstGeom prst="rect">
            <a:avLst/>
          </a:prstGeom>
          <a:effectLst>
            <a:outerShdw blurRad="50800" dist="38100" dir="5400000" algn="t" rotWithShape="0">
              <a:prstClr val="black">
                <a:alpha val="43000"/>
              </a:prstClr>
            </a:outerShdw>
          </a:effectLst>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0" fill="hold">
                                          <p:stCondLst>
                                            <p:cond delay="0"/>
                                          </p:stCondLst>
                                        </p:cTn>
                                        <p:tgtEl>
                                          <p:spTgt spid="8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03A4CD4-CC84-E76B-B0D4-B666A1506DE0}"/>
              </a:ext>
            </a:extLst>
          </p:cNvPr>
          <p:cNvPicPr>
            <a:picLocks noChangeAspect="1"/>
          </p:cNvPicPr>
          <p:nvPr/>
        </p:nvPicPr>
        <p:blipFill>
          <a:blip r:embed="rId2"/>
          <a:stretch>
            <a:fillRect/>
          </a:stretch>
        </p:blipFill>
        <p:spPr>
          <a:xfrm>
            <a:off x="2702090" y="2341941"/>
            <a:ext cx="4534011" cy="4531995"/>
          </a:xfrm>
          <a:prstGeom prst="rect">
            <a:avLst/>
          </a:prstGeom>
        </p:spPr>
      </p:pic>
      <p:sp>
        <p:nvSpPr>
          <p:cNvPr id="5" name="ZoneTexte 4">
            <a:extLst>
              <a:ext uri="{FF2B5EF4-FFF2-40B4-BE49-F238E27FC236}">
                <a16:creationId xmlns:a16="http://schemas.microsoft.com/office/drawing/2014/main" id="{DC1AD640-4084-ADF0-302B-B0323FE53DFE}"/>
              </a:ext>
            </a:extLst>
          </p:cNvPr>
          <p:cNvSpPr txBox="1"/>
          <p:nvPr/>
        </p:nvSpPr>
        <p:spPr>
          <a:xfrm>
            <a:off x="1554370" y="841538"/>
            <a:ext cx="745982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3200"/>
              <a:t>Critique de Turing : </a:t>
            </a:r>
            <a:endParaRPr lang="fr-FR"/>
          </a:p>
          <a:p>
            <a:pPr algn="ctr"/>
            <a:r>
              <a:rPr lang="fr-CA" sz="3200"/>
              <a:t>La chambre chinoise de John Searle</a:t>
            </a:r>
            <a:endParaRPr lang="fr-CA"/>
          </a:p>
        </p:txBody>
      </p:sp>
    </p:spTree>
    <p:extLst>
      <p:ext uri="{BB962C8B-B14F-4D97-AF65-F5344CB8AC3E}">
        <p14:creationId xmlns:p14="http://schemas.microsoft.com/office/powerpoint/2010/main" val="2071554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ZoneTexte 161"/>
          <p:cNvSpPr txBox="1"/>
          <p:nvPr/>
        </p:nvSpPr>
        <p:spPr>
          <a:xfrm>
            <a:off x="432000" y="144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1.2 Qu’est-ce que l’intelligence artificielle ?</a:t>
            </a:r>
          </a:p>
        </p:txBody>
      </p:sp>
      <p:sp>
        <p:nvSpPr>
          <p:cNvPr id="163" name="ZoneTexte 162"/>
          <p:cNvSpPr txBox="1"/>
          <p:nvPr/>
        </p:nvSpPr>
        <p:spPr>
          <a:xfrm>
            <a:off x="1008000" y="1525680"/>
            <a:ext cx="4896000" cy="346320"/>
          </a:xfrm>
          <a:prstGeom prst="rect">
            <a:avLst/>
          </a:prstGeom>
          <a:noFill/>
          <a:ln w="0">
            <a:noFill/>
          </a:ln>
        </p:spPr>
        <p:txBody>
          <a:bodyPr lIns="90000" tIns="45000" rIns="90000" bIns="45000">
            <a:noAutofit/>
          </a:bodyPr>
          <a:lstStyle/>
          <a:p>
            <a:r>
              <a:rPr lang="fr-FR" sz="1800" b="0" strike="noStrike" spc="-1">
                <a:latin typeface="Arial"/>
              </a:rPr>
              <a:t>1.2.2 Distinction entre intelligence et rationalité</a:t>
            </a:r>
          </a:p>
        </p:txBody>
      </p:sp>
      <p:sp>
        <p:nvSpPr>
          <p:cNvPr id="164" name="ZoneTexte 163"/>
          <p:cNvSpPr txBox="1"/>
          <p:nvPr/>
        </p:nvSpPr>
        <p:spPr>
          <a:xfrm>
            <a:off x="936000" y="5544000"/>
            <a:ext cx="7101360" cy="1224000"/>
          </a:xfrm>
          <a:prstGeom prst="rect">
            <a:avLst/>
          </a:prstGeom>
          <a:noFill/>
          <a:ln w="0">
            <a:noFill/>
          </a:ln>
        </p:spPr>
        <p:txBody>
          <a:bodyPr lIns="90000" tIns="45000" rIns="90000" bIns="45000">
            <a:noAutofit/>
          </a:bodyPr>
          <a:lstStyle/>
          <a:p>
            <a:r>
              <a:rPr lang="fr-FR" sz="1800" b="0" strike="noStrike" spc="-1">
                <a:latin typeface="Arial"/>
              </a:rPr>
              <a:t>Définition forte de l’IA : reproduire les capacités du cerveau humain (Turing, 1950).</a:t>
            </a:r>
          </a:p>
          <a:p>
            <a:r>
              <a:rPr lang="fr-FR" sz="1800" b="0" strike="noStrike" spc="-1">
                <a:latin typeface="Arial"/>
              </a:rPr>
              <a:t>Définition faible de l’IA : être capable de résoudre des problèmes.</a:t>
            </a:r>
          </a:p>
        </p:txBody>
      </p:sp>
      <p:sp>
        <p:nvSpPr>
          <p:cNvPr id="165" name="ZoneTexte 164"/>
          <p:cNvSpPr txBox="1"/>
          <p:nvPr/>
        </p:nvSpPr>
        <p:spPr>
          <a:xfrm>
            <a:off x="936000" y="2160000"/>
            <a:ext cx="7101360" cy="720000"/>
          </a:xfrm>
          <a:prstGeom prst="rect">
            <a:avLst/>
          </a:prstGeom>
          <a:noFill/>
          <a:ln w="0">
            <a:noFill/>
          </a:ln>
        </p:spPr>
        <p:txBody>
          <a:bodyPr lIns="90000" tIns="45000" rIns="90000" bIns="45000">
            <a:noAutofit/>
          </a:bodyPr>
          <a:lstStyle/>
          <a:p>
            <a:r>
              <a:rPr lang="fr-FR" sz="1800" b="0" strike="noStrike" spc="-1">
                <a:latin typeface="Arial"/>
              </a:rPr>
              <a:t>Intelligence : « capacité à réaliser des buts dans une variété large d’environnements » (Legg et Hutter, 2007, p.12)</a:t>
            </a:r>
          </a:p>
        </p:txBody>
      </p:sp>
      <p:sp>
        <p:nvSpPr>
          <p:cNvPr id="166" name="ZoneTexte 165"/>
          <p:cNvSpPr txBox="1"/>
          <p:nvPr/>
        </p:nvSpPr>
        <p:spPr>
          <a:xfrm>
            <a:off x="3672000" y="3181680"/>
            <a:ext cx="3490920" cy="346320"/>
          </a:xfrm>
          <a:prstGeom prst="rect">
            <a:avLst/>
          </a:prstGeom>
          <a:noFill/>
          <a:ln w="0">
            <a:noFill/>
          </a:ln>
        </p:spPr>
        <p:txBody>
          <a:bodyPr lIns="90000" tIns="45000" rIns="90000" bIns="45000">
            <a:noAutofit/>
          </a:bodyPr>
          <a:lstStyle/>
          <a:p>
            <a:r>
              <a:rPr lang="fr-FR" sz="1800" b="0" strike="noStrike" spc="-1">
                <a:latin typeface="Arial"/>
              </a:rPr>
              <a:t>Rationalité : réfléchir sur les buts</a:t>
            </a:r>
          </a:p>
        </p:txBody>
      </p:sp>
      <p:pic>
        <p:nvPicPr>
          <p:cNvPr id="167" name="Image 166"/>
          <p:cNvPicPr/>
          <p:nvPr/>
        </p:nvPicPr>
        <p:blipFill>
          <a:blip r:embed="rId2"/>
          <a:stretch/>
        </p:blipFill>
        <p:spPr>
          <a:xfrm>
            <a:off x="7378920" y="2883600"/>
            <a:ext cx="2125080" cy="2876400"/>
          </a:xfrm>
          <a:prstGeom prst="rect">
            <a:avLst/>
          </a:prstGeom>
          <a:ln w="0">
            <a:noFill/>
          </a:ln>
        </p:spPr>
      </p:pic>
      <p:pic>
        <p:nvPicPr>
          <p:cNvPr id="168" name="Image 167"/>
          <p:cNvPicPr/>
          <p:nvPr/>
        </p:nvPicPr>
        <p:blipFill>
          <a:blip r:embed="rId3"/>
          <a:stretch/>
        </p:blipFill>
        <p:spPr>
          <a:xfrm>
            <a:off x="874080" y="3024000"/>
            <a:ext cx="2437920" cy="18284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166">
                                            <p:txEl>
                                              <p:pRg st="0" end="0"/>
                                            </p:txEl>
                                          </p:spTgt>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6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ZoneTexte 158"/>
          <p:cNvSpPr txBox="1"/>
          <p:nvPr/>
        </p:nvSpPr>
        <p:spPr>
          <a:xfrm>
            <a:off x="432000" y="144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1.2 Qu’est-ce que l’intelligence artificielle ?</a:t>
            </a:r>
          </a:p>
        </p:txBody>
      </p:sp>
      <p:sp>
        <p:nvSpPr>
          <p:cNvPr id="160" name="ZoneTexte 159"/>
          <p:cNvSpPr txBox="1"/>
          <p:nvPr/>
        </p:nvSpPr>
        <p:spPr>
          <a:xfrm>
            <a:off x="861120" y="1440000"/>
            <a:ext cx="3170880" cy="346320"/>
          </a:xfrm>
          <a:prstGeom prst="rect">
            <a:avLst/>
          </a:prstGeom>
          <a:noFill/>
          <a:ln w="0">
            <a:noFill/>
          </a:ln>
        </p:spPr>
        <p:txBody>
          <a:bodyPr lIns="90000" tIns="45000" rIns="90000" bIns="45000">
            <a:noAutofit/>
          </a:bodyPr>
          <a:lstStyle/>
          <a:p>
            <a:r>
              <a:rPr lang="fr-FR" sz="1800" b="0" strike="noStrike" spc="-1">
                <a:latin typeface="Arial"/>
              </a:rPr>
              <a:t>Les machines qui apprennent</a:t>
            </a:r>
          </a:p>
        </p:txBody>
      </p:sp>
      <p:sp>
        <p:nvSpPr>
          <p:cNvPr id="161" name="ZoneTexte 160"/>
          <p:cNvSpPr txBox="1"/>
          <p:nvPr/>
        </p:nvSpPr>
        <p:spPr>
          <a:xfrm>
            <a:off x="1872000" y="2126160"/>
            <a:ext cx="7007760" cy="3417840"/>
          </a:xfrm>
          <a:prstGeom prst="rect">
            <a:avLst/>
          </a:prstGeom>
          <a:noFill/>
          <a:ln w="0">
            <a:noFill/>
          </a:ln>
        </p:spPr>
        <p:txBody>
          <a:bodyPr lIns="90000" tIns="45000" rIns="90000" bIns="45000">
            <a:noAutofit/>
          </a:bodyPr>
          <a:lstStyle/>
          <a:p>
            <a:r>
              <a:rPr lang="fr-FR" sz="1800" b="0" strike="noStrike" spc="-1">
                <a:latin typeface="Arial"/>
              </a:rPr>
              <a:t>« En essayant d’imiter l’esprit humain adulte, il va nous falloir beaucoup réfléchir au processus qui l’a amené à l’état où il il se trouve. Nous pouvons en signaler trois composantes : </a:t>
            </a:r>
          </a:p>
          <a:p>
            <a:r>
              <a:rPr lang="fr-FR" sz="1800" b="0" strike="noStrike" spc="-1">
                <a:latin typeface="Arial"/>
              </a:rPr>
              <a:t>a) l’état initial de l’esprit, disons la naissance ;</a:t>
            </a:r>
          </a:p>
          <a:p>
            <a:r>
              <a:rPr lang="fr-FR" sz="1800" b="0" strike="noStrike" spc="-1">
                <a:latin typeface="Arial"/>
              </a:rPr>
              <a:t>b) l’éducation à laquelle il a été soumis ;</a:t>
            </a:r>
          </a:p>
          <a:p>
            <a:r>
              <a:rPr lang="fr-FR" sz="1800" b="0" strike="noStrike" spc="-1">
                <a:latin typeface="Arial"/>
              </a:rPr>
              <a:t>c) d’autres expériences, que l’on ne peut pas décrire comme éducative, auxquelles il a été soumis.</a:t>
            </a:r>
          </a:p>
          <a:p>
            <a:r>
              <a:rPr lang="fr-FR" sz="1800" b="0" strike="noStrike" spc="-1">
                <a:latin typeface="Arial"/>
              </a:rPr>
              <a:t>	Au lieu de produire un programme qui simule l’esprit de l’adulte, pourquoi ne pas essayer plutôt d’en produire un qui simule celui de l’enfant ? S’il était alors soumis à une éducation appropriée, on aboutirait à un cerveau humain. » </a:t>
            </a:r>
          </a:p>
          <a:p>
            <a:endParaRPr lang="fr-FR" sz="1800" b="0" strike="noStrike" spc="-1">
              <a:latin typeface="Arial"/>
            </a:endParaRPr>
          </a:p>
          <a:p>
            <a:r>
              <a:rPr lang="fr-FR" sz="1800" b="0" strike="noStrike" spc="-1">
                <a:latin typeface="Arial"/>
              </a:rPr>
              <a:t>(Turing, </a:t>
            </a:r>
            <a:r>
              <a:rPr lang="fr-FR" sz="1800" b="0" i="1" strike="noStrike" spc="-1">
                <a:latin typeface="Arial"/>
              </a:rPr>
              <a:t>Les ordinateurs et l’intelligence</a:t>
            </a:r>
            <a:r>
              <a:rPr lang="fr-FR" sz="1800" b="0" strike="noStrike" spc="-1">
                <a:latin typeface="Arial"/>
              </a:rPr>
              <a:t>, 1950, p.168)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ZoneTexte 168"/>
          <p:cNvSpPr txBox="1"/>
          <p:nvPr/>
        </p:nvSpPr>
        <p:spPr>
          <a:xfrm>
            <a:off x="432000" y="144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1.2 Qu’est-ce que l’intelligence artificielle ?</a:t>
            </a:r>
          </a:p>
        </p:txBody>
      </p:sp>
      <p:sp>
        <p:nvSpPr>
          <p:cNvPr id="170" name="ZoneTexte 169"/>
          <p:cNvSpPr txBox="1"/>
          <p:nvPr/>
        </p:nvSpPr>
        <p:spPr>
          <a:xfrm>
            <a:off x="648000" y="1669680"/>
            <a:ext cx="5220720" cy="346320"/>
          </a:xfrm>
          <a:prstGeom prst="rect">
            <a:avLst/>
          </a:prstGeom>
          <a:noFill/>
          <a:ln w="0">
            <a:noFill/>
          </a:ln>
        </p:spPr>
        <p:txBody>
          <a:bodyPr lIns="90000" tIns="45000" rIns="90000" bIns="45000">
            <a:noAutofit/>
          </a:bodyPr>
          <a:lstStyle/>
          <a:p>
            <a:r>
              <a:rPr lang="fr-FR" sz="1800" b="0" strike="noStrike" spc="-1">
                <a:latin typeface="Arial"/>
              </a:rPr>
              <a:t>1.2.4 Différents usages de l’intelligence artificielle.</a:t>
            </a:r>
          </a:p>
        </p:txBody>
      </p:sp>
      <p:sp>
        <p:nvSpPr>
          <p:cNvPr id="171" name="ZoneTexte 170"/>
          <p:cNvSpPr txBox="1"/>
          <p:nvPr/>
        </p:nvSpPr>
        <p:spPr>
          <a:xfrm>
            <a:off x="432000" y="2806200"/>
            <a:ext cx="5545080" cy="3673800"/>
          </a:xfrm>
          <a:prstGeom prst="rect">
            <a:avLst/>
          </a:prstGeom>
          <a:noFill/>
          <a:ln w="0">
            <a:noFill/>
          </a:ln>
        </p:spPr>
        <p:txBody>
          <a:bodyPr lIns="90000" tIns="45000" rIns="90000" bIns="45000">
            <a:noAutofit/>
          </a:bodyPr>
          <a:lstStyle/>
          <a:p>
            <a:r>
              <a:rPr lang="fr-FR" sz="1800" b="0" strike="noStrike" spc="-1">
                <a:latin typeface="Arial"/>
              </a:rPr>
              <a:t>Prédiction </a:t>
            </a:r>
          </a:p>
          <a:p>
            <a:r>
              <a:rPr lang="fr-FR" sz="1800" b="0" strike="noStrike" spc="-1">
                <a:latin typeface="Arial"/>
              </a:rPr>
              <a:t>Ex : prédire l'intérêt d'un utilisateur face à un contenu</a:t>
            </a:r>
          </a:p>
          <a:p>
            <a:endParaRPr lang="fr-FR" sz="1800" b="0" strike="noStrike" spc="-1">
              <a:latin typeface="Arial"/>
            </a:endParaRPr>
          </a:p>
          <a:p>
            <a:r>
              <a:rPr lang="fr-FR" sz="1800" b="0" strike="noStrike" spc="-1">
                <a:latin typeface="Arial"/>
              </a:rPr>
              <a:t>Détection </a:t>
            </a:r>
          </a:p>
          <a:p>
            <a:r>
              <a:rPr lang="fr-FR" sz="1800" b="0" strike="noStrike" spc="-1">
                <a:latin typeface="Arial"/>
              </a:rPr>
              <a:t>Ex : détecter un visage </a:t>
            </a:r>
          </a:p>
          <a:p>
            <a:endParaRPr lang="fr-FR" sz="1800" b="0" strike="noStrike" spc="-1">
              <a:latin typeface="Arial"/>
            </a:endParaRPr>
          </a:p>
          <a:p>
            <a:r>
              <a:rPr lang="fr-FR" sz="1800" b="0" strike="noStrike" spc="-1">
                <a:latin typeface="Arial"/>
              </a:rPr>
              <a:t>Identification </a:t>
            </a:r>
          </a:p>
          <a:p>
            <a:r>
              <a:rPr lang="fr-FR" sz="1800" b="0" strike="noStrike" spc="-1">
                <a:latin typeface="Arial"/>
              </a:rPr>
              <a:t>Ex : identifier une personne sur une image </a:t>
            </a:r>
          </a:p>
          <a:p>
            <a:endParaRPr lang="fr-FR" sz="1800" b="0" strike="noStrike" spc="-1">
              <a:latin typeface="Arial"/>
            </a:endParaRPr>
          </a:p>
          <a:p>
            <a:r>
              <a:rPr lang="fr-FR" sz="1800" b="0" strike="noStrike" spc="-1">
                <a:latin typeface="Arial"/>
              </a:rPr>
              <a:t>Planification et prise de décision</a:t>
            </a:r>
          </a:p>
          <a:p>
            <a:r>
              <a:rPr lang="fr-FR" sz="1800" b="0" strike="noStrike" spc="-1">
                <a:latin typeface="Arial"/>
              </a:rPr>
              <a:t>Ex :  choisir un service ou un trajet </a:t>
            </a:r>
          </a:p>
          <a:p>
            <a:endParaRPr lang="fr-FR" sz="1800" b="0" strike="noStrike" spc="-1">
              <a:latin typeface="Arial"/>
            </a:endParaRPr>
          </a:p>
          <a:p>
            <a:r>
              <a:rPr lang="fr-FR" sz="1800" b="0" strike="noStrike" spc="-1">
                <a:latin typeface="Arial"/>
              </a:rPr>
              <a:t>Génération de contenu </a:t>
            </a:r>
          </a:p>
          <a:p>
            <a:r>
              <a:rPr lang="fr-FR" sz="1800" b="0" strike="noStrike" spc="-1">
                <a:latin typeface="Arial"/>
              </a:rPr>
              <a:t>Ex : générer une œuvre d'art </a:t>
            </a:r>
          </a:p>
        </p:txBody>
      </p:sp>
      <p:pic>
        <p:nvPicPr>
          <p:cNvPr id="172" name="Image 171"/>
          <p:cNvPicPr/>
          <p:nvPr/>
        </p:nvPicPr>
        <p:blipFill>
          <a:blip r:embed="rId2"/>
          <a:stretch/>
        </p:blipFill>
        <p:spPr>
          <a:xfrm>
            <a:off x="6329160" y="2482560"/>
            <a:ext cx="3390840" cy="38534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7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7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7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71">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71">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71">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ZoneTexte 180"/>
          <p:cNvSpPr txBox="1"/>
          <p:nvPr/>
        </p:nvSpPr>
        <p:spPr>
          <a:xfrm>
            <a:off x="432000" y="144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1.2 Qu’est-ce que l’intelligence artificielle ?</a:t>
            </a:r>
          </a:p>
        </p:txBody>
      </p:sp>
      <p:sp>
        <p:nvSpPr>
          <p:cNvPr id="182" name="ZoneTexte 181"/>
          <p:cNvSpPr txBox="1"/>
          <p:nvPr/>
        </p:nvSpPr>
        <p:spPr>
          <a:xfrm>
            <a:off x="648000" y="1669680"/>
            <a:ext cx="5220720" cy="346320"/>
          </a:xfrm>
          <a:prstGeom prst="rect">
            <a:avLst/>
          </a:prstGeom>
          <a:noFill/>
          <a:ln w="0">
            <a:noFill/>
          </a:ln>
        </p:spPr>
        <p:txBody>
          <a:bodyPr lIns="90000" tIns="45000" rIns="90000" bIns="45000">
            <a:noAutofit/>
          </a:bodyPr>
          <a:lstStyle/>
          <a:p>
            <a:r>
              <a:rPr lang="fr-FR" sz="1800" b="0" strike="noStrike" spc="-1">
                <a:latin typeface="Arial"/>
              </a:rPr>
              <a:t>1.2.4 Les grandes catégories d’algorithmes d’IA</a:t>
            </a:r>
          </a:p>
        </p:txBody>
      </p:sp>
      <p:sp>
        <p:nvSpPr>
          <p:cNvPr id="183" name="ZoneTexte 182"/>
          <p:cNvSpPr txBox="1"/>
          <p:nvPr/>
        </p:nvSpPr>
        <p:spPr>
          <a:xfrm>
            <a:off x="648000" y="2664000"/>
            <a:ext cx="8239680" cy="3929760"/>
          </a:xfrm>
          <a:prstGeom prst="rect">
            <a:avLst/>
          </a:prstGeom>
          <a:noFill/>
          <a:ln w="0">
            <a:noFill/>
          </a:ln>
        </p:spPr>
        <p:txBody>
          <a:bodyPr lIns="90000" tIns="45000" rIns="90000" bIns="45000" anchor="t">
            <a:noAutofit/>
          </a:bodyPr>
          <a:lstStyle/>
          <a:p>
            <a:r>
              <a:rPr lang="fr-FR" sz="1800" b="0" strike="noStrike" spc="-1" dirty="0">
                <a:latin typeface="Arial"/>
              </a:rPr>
              <a:t>Machine </a:t>
            </a:r>
            <a:r>
              <a:rPr lang="fr-FR" sz="1800" b="0" strike="noStrike" spc="-1" dirty="0" err="1">
                <a:latin typeface="Arial"/>
              </a:rPr>
              <a:t>learning</a:t>
            </a:r>
            <a:r>
              <a:rPr lang="fr-FR" sz="1800" b="0" strike="noStrike" spc="-1" dirty="0">
                <a:latin typeface="Arial"/>
              </a:rPr>
              <a:t> – ML</a:t>
            </a:r>
          </a:p>
          <a:p>
            <a:endParaRPr lang="fr-FR" sz="1800" b="0" strike="noStrike" spc="-1">
              <a:latin typeface="Arial"/>
            </a:endParaRPr>
          </a:p>
          <a:p>
            <a:r>
              <a:rPr lang="fr-FR" sz="1800" b="0" strike="noStrike" spc="-1" dirty="0">
                <a:latin typeface="Arial"/>
              </a:rPr>
              <a:t>Apprentissage supervisé : humain évaluer la performance du modèle</a:t>
            </a:r>
            <a:endParaRPr lang="fr-FR" sz="1800" b="0" strike="noStrike" spc="-1" dirty="0">
              <a:latin typeface="Arial"/>
              <a:cs typeface="Arial"/>
            </a:endParaRPr>
          </a:p>
          <a:p>
            <a:endParaRPr lang="fr-FR" sz="1800" b="0" strike="noStrike" spc="-1">
              <a:latin typeface="Arial"/>
            </a:endParaRPr>
          </a:p>
          <a:p>
            <a:r>
              <a:rPr lang="fr-FR" sz="1800" b="0" strike="noStrike" spc="-1" dirty="0">
                <a:latin typeface="Arial"/>
              </a:rPr>
              <a:t>Apprentissage non supervisé : a pour but de découvrir des paternes</a:t>
            </a:r>
            <a:r>
              <a:rPr lang="fr-FR" spc="-1" dirty="0">
                <a:latin typeface="Arial"/>
              </a:rPr>
              <a:t> </a:t>
            </a:r>
          </a:p>
          <a:p>
            <a:r>
              <a:rPr lang="fr-FR" sz="1800" b="0" strike="noStrike" spc="-1" dirty="0">
                <a:latin typeface="Arial"/>
              </a:rPr>
              <a:t>dans des data non étiquetées.</a:t>
            </a:r>
            <a:endParaRPr lang="fr-FR" sz="1800" b="0" strike="noStrike" spc="-1" dirty="0">
              <a:latin typeface="Arial"/>
              <a:cs typeface="Arial"/>
            </a:endParaRPr>
          </a:p>
          <a:p>
            <a:endParaRPr lang="fr-FR" sz="1800" b="0" strike="noStrike" spc="-1">
              <a:latin typeface="Arial"/>
            </a:endParaRPr>
          </a:p>
          <a:p>
            <a:r>
              <a:rPr lang="fr-FR" sz="1800" b="0" strike="noStrike" spc="-1" dirty="0">
                <a:latin typeface="Arial"/>
              </a:rPr>
              <a:t>Renforcement Learning – RL (maximise les récompenses de l'environnement)</a:t>
            </a:r>
            <a:endParaRPr lang="fr-FR" sz="1800" b="0" strike="noStrike" spc="-1" dirty="0">
              <a:latin typeface="Arial"/>
              <a:cs typeface="Arial"/>
            </a:endParaRPr>
          </a:p>
          <a:p>
            <a:r>
              <a:rPr lang="fr-FR" sz="1800" b="0" strike="noStrike" spc="-1" dirty="0">
                <a:latin typeface="Arial"/>
              </a:rPr>
              <a:t>Apprentissage à renforcement inverse. (Inverse renforcement </a:t>
            </a:r>
            <a:r>
              <a:rPr lang="fr-FR" sz="1800" b="0" strike="noStrike" spc="-1" dirty="0" err="1">
                <a:latin typeface="Arial"/>
              </a:rPr>
              <a:t>learning</a:t>
            </a:r>
            <a:r>
              <a:rPr lang="fr-FR" sz="1800" b="0" strike="noStrike" spc="-1" dirty="0">
                <a:latin typeface="Arial"/>
              </a:rPr>
              <a:t> IRL)</a:t>
            </a:r>
            <a:endParaRPr lang="fr-FR" sz="1800" b="0" strike="noStrike" spc="-1">
              <a:latin typeface="Arial"/>
              <a:cs typeface="Arial"/>
            </a:endParaRPr>
          </a:p>
          <a:p>
            <a:r>
              <a:rPr lang="fr-FR" sz="1800" b="0" strike="noStrike" spc="-1" dirty="0">
                <a:latin typeface="Arial"/>
              </a:rPr>
              <a:t>Ne spécifie pas la fonction de récompense.</a:t>
            </a:r>
            <a:r>
              <a:rPr lang="fr-FR" spc="-1" dirty="0">
                <a:latin typeface="Arial"/>
              </a:rPr>
              <a:t> </a:t>
            </a:r>
            <a:endParaRPr lang="fr-FR" sz="1800" b="0" strike="noStrike" spc="-1" dirty="0">
              <a:latin typeface="Arial"/>
              <a:cs typeface="Arial"/>
            </a:endParaRPr>
          </a:p>
          <a:p>
            <a:r>
              <a:rPr lang="fr-FR" sz="1800" b="0" strike="noStrike" spc="-1" dirty="0">
                <a:latin typeface="Arial"/>
              </a:rPr>
              <a:t>L'agent est présenté avec un ensemble de data ou</a:t>
            </a:r>
            <a:r>
              <a:rPr lang="fr-FR" spc="-1" dirty="0">
                <a:latin typeface="Arial"/>
              </a:rPr>
              <a:t> </a:t>
            </a:r>
            <a:endParaRPr lang="fr-FR" sz="1800" b="0" strike="noStrike" spc="-1" dirty="0">
              <a:latin typeface="Arial"/>
              <a:cs typeface="Arial"/>
            </a:endParaRPr>
          </a:p>
          <a:p>
            <a:r>
              <a:rPr lang="fr-FR" sz="1800" b="0" strike="noStrike" spc="-1" dirty="0">
                <a:latin typeface="Arial"/>
              </a:rPr>
              <a:t>d'exemples et est orienté sur le problème d'extraire une fonction de</a:t>
            </a:r>
            <a:r>
              <a:rPr lang="fr-FR" spc="-1" dirty="0">
                <a:latin typeface="Arial"/>
              </a:rPr>
              <a:t> </a:t>
            </a:r>
            <a:endParaRPr lang="fr-FR" sz="1800" b="0" strike="noStrike" spc="-1" dirty="0">
              <a:latin typeface="Arial"/>
              <a:cs typeface="Arial"/>
            </a:endParaRPr>
          </a:p>
          <a:p>
            <a:r>
              <a:rPr lang="fr-FR" sz="1800" b="0" strike="noStrike" spc="-1" dirty="0">
                <a:latin typeface="Arial"/>
              </a:rPr>
              <a:t>récompense à partir d'un comportement optimal donné. (</a:t>
            </a:r>
            <a:r>
              <a:rPr lang="fr-FR" sz="1800" b="0" strike="noStrike" spc="-1" dirty="0" err="1">
                <a:latin typeface="Arial"/>
              </a:rPr>
              <a:t>Ng</a:t>
            </a:r>
            <a:r>
              <a:rPr lang="fr-FR" sz="1800" b="0" strike="noStrike" spc="-1" dirty="0">
                <a:latin typeface="Arial"/>
              </a:rPr>
              <a:t> et Russell 2000, 1)</a:t>
            </a:r>
            <a:r>
              <a:rPr lang="fr-FR" spc="-1" dirty="0">
                <a:latin typeface="Arial"/>
              </a:rPr>
              <a:t> </a:t>
            </a:r>
            <a:endParaRPr lang="fr-FR" sz="1800" b="0" strike="noStrike" spc="-1" dirty="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ZoneTexte 172"/>
          <p:cNvSpPr txBox="1"/>
          <p:nvPr/>
        </p:nvSpPr>
        <p:spPr>
          <a:xfrm>
            <a:off x="432000" y="144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1.2 Qu’est-ce que l’intelligence artificielle ?</a:t>
            </a:r>
          </a:p>
        </p:txBody>
      </p:sp>
      <p:sp>
        <p:nvSpPr>
          <p:cNvPr id="174" name="ZoneTexte 173"/>
          <p:cNvSpPr txBox="1"/>
          <p:nvPr/>
        </p:nvSpPr>
        <p:spPr>
          <a:xfrm>
            <a:off x="648000" y="1669680"/>
            <a:ext cx="5220720" cy="346320"/>
          </a:xfrm>
          <a:prstGeom prst="rect">
            <a:avLst/>
          </a:prstGeom>
          <a:noFill/>
          <a:ln w="0">
            <a:noFill/>
          </a:ln>
        </p:spPr>
        <p:txBody>
          <a:bodyPr lIns="90000" tIns="45000" rIns="90000" bIns="45000">
            <a:noAutofit/>
          </a:bodyPr>
          <a:lstStyle/>
          <a:p>
            <a:r>
              <a:rPr lang="fr-FR" sz="1800" b="0" strike="noStrike" spc="-1">
                <a:latin typeface="Arial"/>
              </a:rPr>
              <a:t>1.2.4 Les grandes catégories d’algorithmes d’IA</a:t>
            </a:r>
          </a:p>
        </p:txBody>
      </p:sp>
      <p:sp>
        <p:nvSpPr>
          <p:cNvPr id="175" name="ZoneTexte 174"/>
          <p:cNvSpPr txBox="1"/>
          <p:nvPr/>
        </p:nvSpPr>
        <p:spPr>
          <a:xfrm>
            <a:off x="672120" y="2376000"/>
            <a:ext cx="4935600" cy="1370160"/>
          </a:xfrm>
          <a:prstGeom prst="rect">
            <a:avLst/>
          </a:prstGeom>
          <a:noFill/>
          <a:ln w="0">
            <a:noFill/>
          </a:ln>
        </p:spPr>
        <p:txBody>
          <a:bodyPr lIns="90000" tIns="45000" rIns="90000" bIns="45000">
            <a:noAutofit/>
          </a:bodyPr>
          <a:lstStyle/>
          <a:p>
            <a:r>
              <a:rPr lang="fr-FR" sz="1800" b="0" strike="noStrike" spc="-1">
                <a:latin typeface="Arial"/>
              </a:rPr>
              <a:t>- Symbolique (ou traditionnelle)</a:t>
            </a:r>
          </a:p>
          <a:p>
            <a:r>
              <a:rPr lang="fr-FR" sz="1800" b="0" strike="noStrike" spc="-1">
                <a:latin typeface="Arial"/>
              </a:rPr>
              <a:t>- Apprentissage supervisé (ML)</a:t>
            </a:r>
          </a:p>
          <a:p>
            <a:r>
              <a:rPr lang="fr-FR" sz="1800" b="0" strike="noStrike" spc="-1">
                <a:latin typeface="Arial"/>
              </a:rPr>
              <a:t>- Apprentissage non-supervisé (ML)</a:t>
            </a:r>
          </a:p>
          <a:p>
            <a:r>
              <a:rPr lang="fr-FR" sz="1800" b="0" strike="noStrike" spc="-1">
                <a:latin typeface="Arial"/>
              </a:rPr>
              <a:t>- Apprentissage par renforcement (RL)</a:t>
            </a:r>
          </a:p>
          <a:p>
            <a:r>
              <a:rPr lang="fr-FR" sz="1800" b="0" strike="noStrike" spc="-1">
                <a:latin typeface="Arial"/>
              </a:rPr>
              <a:t>- Apprentissage par renforcement inverse (IRL)</a:t>
            </a:r>
          </a:p>
        </p:txBody>
      </p:sp>
      <p:pic>
        <p:nvPicPr>
          <p:cNvPr id="176" name="Image 175"/>
          <p:cNvPicPr/>
          <p:nvPr/>
        </p:nvPicPr>
        <p:blipFill>
          <a:blip r:embed="rId2"/>
          <a:stretch/>
        </p:blipFill>
        <p:spPr>
          <a:xfrm>
            <a:off x="2520000" y="4032000"/>
            <a:ext cx="1972800" cy="1972800"/>
          </a:xfrm>
          <a:prstGeom prst="rect">
            <a:avLst/>
          </a:prstGeom>
          <a:ln w="0">
            <a:noFill/>
          </a:ln>
        </p:spPr>
      </p:pic>
      <p:pic>
        <p:nvPicPr>
          <p:cNvPr id="177" name="Image 176"/>
          <p:cNvPicPr/>
          <p:nvPr/>
        </p:nvPicPr>
        <p:blipFill>
          <a:blip r:embed="rId3"/>
          <a:stretch/>
        </p:blipFill>
        <p:spPr>
          <a:xfrm>
            <a:off x="4104000" y="5430240"/>
            <a:ext cx="2665440" cy="1769760"/>
          </a:xfrm>
          <a:prstGeom prst="rect">
            <a:avLst/>
          </a:prstGeom>
          <a:ln w="0">
            <a:noFill/>
          </a:ln>
        </p:spPr>
      </p:pic>
      <p:pic>
        <p:nvPicPr>
          <p:cNvPr id="178" name="Image 177"/>
          <p:cNvPicPr/>
          <p:nvPr/>
        </p:nvPicPr>
        <p:blipFill>
          <a:blip r:embed="rId4"/>
          <a:stretch/>
        </p:blipFill>
        <p:spPr>
          <a:xfrm>
            <a:off x="6624000" y="1125720"/>
            <a:ext cx="2768760" cy="3770280"/>
          </a:xfrm>
          <a:prstGeom prst="rect">
            <a:avLst/>
          </a:prstGeom>
          <a:ln w="0">
            <a:noFill/>
          </a:ln>
        </p:spPr>
      </p:pic>
      <p:pic>
        <p:nvPicPr>
          <p:cNvPr id="179" name="Image 178"/>
          <p:cNvPicPr/>
          <p:nvPr/>
        </p:nvPicPr>
        <p:blipFill>
          <a:blip r:embed="rId5"/>
          <a:stretch/>
        </p:blipFill>
        <p:spPr>
          <a:xfrm>
            <a:off x="720000" y="5328000"/>
            <a:ext cx="2742840" cy="1676160"/>
          </a:xfrm>
          <a:prstGeom prst="rect">
            <a:avLst/>
          </a:prstGeom>
          <a:ln w="0">
            <a:noFill/>
          </a:ln>
        </p:spPr>
      </p:pic>
      <p:pic>
        <p:nvPicPr>
          <p:cNvPr id="180" name="Image 179"/>
          <p:cNvPicPr/>
          <p:nvPr/>
        </p:nvPicPr>
        <p:blipFill>
          <a:blip r:embed="rId6"/>
          <a:stretch/>
        </p:blipFill>
        <p:spPr>
          <a:xfrm>
            <a:off x="5959080" y="5688000"/>
            <a:ext cx="3904920" cy="13330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7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7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7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ZoneTexte 87"/>
          <p:cNvSpPr txBox="1"/>
          <p:nvPr/>
        </p:nvSpPr>
        <p:spPr>
          <a:xfrm>
            <a:off x="360000" y="4932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Deux articles qui changent le monde</a:t>
            </a:r>
          </a:p>
        </p:txBody>
      </p:sp>
      <p:sp>
        <p:nvSpPr>
          <p:cNvPr id="89" name="ZoneTexte 88"/>
          <p:cNvSpPr txBox="1"/>
          <p:nvPr/>
        </p:nvSpPr>
        <p:spPr>
          <a:xfrm>
            <a:off x="288000" y="1224000"/>
            <a:ext cx="9648000" cy="1800000"/>
          </a:xfrm>
          <a:prstGeom prst="rect">
            <a:avLst/>
          </a:prstGeom>
          <a:noFill/>
          <a:ln w="0">
            <a:noFill/>
          </a:ln>
        </p:spPr>
        <p:txBody>
          <a:bodyPr lIns="0" tIns="0" rIns="0" bIns="0">
            <a:normAutofit/>
          </a:bodyPr>
          <a:lstStyle/>
          <a:p>
            <a:pPr marL="432000" indent="-324000">
              <a:spcAft>
                <a:spcPts val="876"/>
              </a:spcAft>
            </a:pPr>
            <a:r>
              <a:rPr lang="fr-FR" sz="2000" b="0" strike="noStrike" spc="-1">
                <a:solidFill>
                  <a:srgbClr val="FFFFFF"/>
                </a:solidFill>
                <a:latin typeface="Source Sans Pro"/>
              </a:rPr>
              <a:t>« Théorie des nombres calculables, suivie d’une application au problème de la décision » (1936)</a:t>
            </a:r>
          </a:p>
          <a:p>
            <a:pPr marL="432000" indent="-324000">
              <a:spcAft>
                <a:spcPts val="876"/>
              </a:spcAft>
            </a:pPr>
            <a:r>
              <a:rPr lang="fr-FR" sz="2000" b="0" strike="noStrike" spc="-1">
                <a:solidFill>
                  <a:srgbClr val="FFFFFF"/>
                </a:solidFill>
                <a:latin typeface="Source Sans Pro"/>
              </a:rPr>
              <a:t>« Les ordinateurs et l’intelligence » (1950)  </a:t>
            </a:r>
          </a:p>
        </p:txBody>
      </p:sp>
      <p:pic>
        <p:nvPicPr>
          <p:cNvPr id="90" name="Image 89"/>
          <p:cNvPicPr/>
          <p:nvPr/>
        </p:nvPicPr>
        <p:blipFill>
          <a:blip r:embed="rId2"/>
          <a:stretch/>
        </p:blipFill>
        <p:spPr>
          <a:xfrm>
            <a:off x="6153840" y="1777320"/>
            <a:ext cx="2414160" cy="3838680"/>
          </a:xfrm>
          <a:prstGeom prst="rect">
            <a:avLst/>
          </a:prstGeom>
          <a:ln w="0">
            <a:noFill/>
          </a:ln>
        </p:spPr>
      </p:pic>
      <p:pic>
        <p:nvPicPr>
          <p:cNvPr id="91" name="Image 90"/>
          <p:cNvPicPr/>
          <p:nvPr/>
        </p:nvPicPr>
        <p:blipFill>
          <a:blip r:embed="rId3"/>
          <a:stretch/>
        </p:blipFill>
        <p:spPr>
          <a:xfrm>
            <a:off x="7030440" y="2772360"/>
            <a:ext cx="2473560" cy="4211640"/>
          </a:xfrm>
          <a:prstGeom prst="rect">
            <a:avLst/>
          </a:prstGeom>
          <a:ln w="0">
            <a:noFill/>
          </a:ln>
        </p:spPr>
      </p:pic>
      <p:sp>
        <p:nvSpPr>
          <p:cNvPr id="92" name="ZoneTexte 91"/>
          <p:cNvSpPr txBox="1"/>
          <p:nvPr/>
        </p:nvSpPr>
        <p:spPr>
          <a:xfrm>
            <a:off x="600120" y="2390400"/>
            <a:ext cx="4799880" cy="2073600"/>
          </a:xfrm>
          <a:prstGeom prst="rect">
            <a:avLst/>
          </a:prstGeom>
          <a:noFill/>
          <a:ln w="0">
            <a:noFill/>
          </a:ln>
        </p:spPr>
        <p:txBody>
          <a:bodyPr lIns="90000" tIns="45000" rIns="90000" bIns="45000">
            <a:noAutofit/>
          </a:bodyPr>
          <a:lstStyle/>
          <a:p>
            <a:r>
              <a:rPr lang="fr-FR" sz="2000" b="0" strike="noStrike" spc="-1">
                <a:latin typeface="Arial"/>
              </a:rPr>
              <a:t>- Imagine la notion d’ordinateur</a:t>
            </a:r>
          </a:p>
          <a:p>
            <a:r>
              <a:rPr lang="fr-FR" sz="2000" b="0" strike="noStrike" spc="-1">
                <a:latin typeface="Arial"/>
              </a:rPr>
              <a:t>- Développe les notions d’algorithme et de programme</a:t>
            </a:r>
          </a:p>
          <a:p>
            <a:r>
              <a:rPr lang="fr-FR" sz="2000" b="0" strike="noStrike" spc="-1">
                <a:latin typeface="Arial"/>
              </a:rPr>
              <a:t>- Détermine les limites de ce que peut faire un ordinateur</a:t>
            </a:r>
          </a:p>
          <a:p>
            <a:r>
              <a:rPr lang="fr-FR" sz="2000" b="0" strike="noStrike" spc="-1">
                <a:latin typeface="Arial"/>
              </a:rPr>
              <a:t>- Anticipe l’intelligence artificielle</a:t>
            </a:r>
          </a:p>
          <a:p>
            <a:endParaRPr lang="fr-FR" sz="2000" b="0" strike="noStrike" spc="-1">
              <a:latin typeface="Arial"/>
            </a:endParaRPr>
          </a:p>
        </p:txBody>
      </p:sp>
      <p:sp>
        <p:nvSpPr>
          <p:cNvPr id="93" name="ZoneTexte 92"/>
          <p:cNvSpPr txBox="1"/>
          <p:nvPr/>
        </p:nvSpPr>
        <p:spPr>
          <a:xfrm>
            <a:off x="2736000" y="5858640"/>
            <a:ext cx="4193280" cy="1197360"/>
          </a:xfrm>
          <a:prstGeom prst="rect">
            <a:avLst/>
          </a:prstGeom>
          <a:noFill/>
          <a:ln w="0">
            <a:noFill/>
          </a:ln>
        </p:spPr>
        <p:txBody>
          <a:bodyPr lIns="90000" tIns="45000" rIns="90000" bIns="45000">
            <a:noAutofit/>
          </a:bodyPr>
          <a:lstStyle/>
          <a:p>
            <a:r>
              <a:rPr lang="fr-FR" sz="2000" b="0" strike="noStrike" spc="-1">
                <a:latin typeface="Arial"/>
              </a:rPr>
              <a:t>Deux concepts importants :</a:t>
            </a:r>
          </a:p>
          <a:p>
            <a:r>
              <a:rPr lang="fr-FR" sz="2000" b="0" strike="noStrike" spc="-1">
                <a:latin typeface="Arial"/>
              </a:rPr>
              <a:t>- La machine de Turing</a:t>
            </a:r>
          </a:p>
          <a:p>
            <a:r>
              <a:rPr lang="fr-FR" sz="2000" b="0" strike="noStrike" spc="-1">
                <a:latin typeface="Arial"/>
              </a:rPr>
              <a:t>- Le test de Turing</a:t>
            </a:r>
          </a:p>
        </p:txBody>
      </p:sp>
      <p:sp>
        <p:nvSpPr>
          <p:cNvPr id="94" name="ZoneTexte 93"/>
          <p:cNvSpPr txBox="1"/>
          <p:nvPr/>
        </p:nvSpPr>
        <p:spPr>
          <a:xfrm>
            <a:off x="518760" y="4464000"/>
            <a:ext cx="5313240" cy="1223640"/>
          </a:xfrm>
          <a:prstGeom prst="rect">
            <a:avLst/>
          </a:prstGeom>
          <a:noFill/>
          <a:ln w="0">
            <a:noFill/>
          </a:ln>
        </p:spPr>
        <p:txBody>
          <a:bodyPr lIns="90000" tIns="45000" rIns="90000" bIns="45000">
            <a:noAutofit/>
          </a:bodyPr>
          <a:lstStyle/>
          <a:p>
            <a:r>
              <a:rPr lang="fr-FR" sz="2000" b="0" strike="noStrike" spc="-1">
                <a:latin typeface="Arial"/>
              </a:rPr>
              <a:t>Turing va nous permettre de nous questionner sur :</a:t>
            </a:r>
          </a:p>
          <a:p>
            <a:r>
              <a:rPr lang="fr-FR" sz="2000" b="0" strike="noStrike" spc="-1">
                <a:latin typeface="Arial"/>
              </a:rPr>
              <a:t>- Qu’est-ce qu’un ordinateur ?</a:t>
            </a:r>
          </a:p>
          <a:p>
            <a:r>
              <a:rPr lang="fr-FR" sz="2000" b="0" strike="noStrike" spc="-1">
                <a:latin typeface="Arial"/>
              </a:rPr>
              <a:t>- Qu’est-ce que l’intelligence ?</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9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9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9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9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Image 94"/>
          <p:cNvPicPr/>
          <p:nvPr/>
        </p:nvPicPr>
        <p:blipFill>
          <a:blip r:embed="rId2"/>
          <a:stretch/>
        </p:blipFill>
        <p:spPr>
          <a:xfrm>
            <a:off x="6382800" y="5112000"/>
            <a:ext cx="3121200" cy="1757880"/>
          </a:xfrm>
          <a:prstGeom prst="rect">
            <a:avLst/>
          </a:prstGeom>
          <a:ln w="0">
            <a:noFill/>
          </a:ln>
        </p:spPr>
      </p:pic>
      <p:pic>
        <p:nvPicPr>
          <p:cNvPr id="96" name="Image 95"/>
          <p:cNvPicPr/>
          <p:nvPr/>
        </p:nvPicPr>
        <p:blipFill>
          <a:blip r:embed="rId3"/>
          <a:stretch/>
        </p:blipFill>
        <p:spPr>
          <a:xfrm>
            <a:off x="1017360" y="4968000"/>
            <a:ext cx="2222640" cy="2222640"/>
          </a:xfrm>
          <a:prstGeom prst="rect">
            <a:avLst/>
          </a:prstGeom>
          <a:ln w="0">
            <a:noFill/>
          </a:ln>
        </p:spPr>
      </p:pic>
      <p:pic>
        <p:nvPicPr>
          <p:cNvPr id="97" name="Image 96"/>
          <p:cNvPicPr/>
          <p:nvPr/>
        </p:nvPicPr>
        <p:blipFill>
          <a:blip r:embed="rId4"/>
          <a:stretch/>
        </p:blipFill>
        <p:spPr>
          <a:xfrm>
            <a:off x="1080000" y="688320"/>
            <a:ext cx="2238120" cy="2047680"/>
          </a:xfrm>
          <a:prstGeom prst="rect">
            <a:avLst/>
          </a:prstGeom>
          <a:ln w="0">
            <a:noFill/>
          </a:ln>
        </p:spPr>
      </p:pic>
      <p:pic>
        <p:nvPicPr>
          <p:cNvPr id="98" name="Image 97"/>
          <p:cNvPicPr/>
          <p:nvPr/>
        </p:nvPicPr>
        <p:blipFill>
          <a:blip r:embed="rId5"/>
          <a:stretch/>
        </p:blipFill>
        <p:spPr>
          <a:xfrm>
            <a:off x="6336000" y="648000"/>
            <a:ext cx="2952000" cy="2022480"/>
          </a:xfrm>
          <a:prstGeom prst="rect">
            <a:avLst/>
          </a:prstGeom>
          <a:ln w="0">
            <a:noFill/>
          </a:ln>
        </p:spPr>
      </p:pic>
      <p:pic>
        <p:nvPicPr>
          <p:cNvPr id="99" name="Image 98"/>
          <p:cNvPicPr/>
          <p:nvPr/>
        </p:nvPicPr>
        <p:blipFill>
          <a:blip r:embed="rId6"/>
          <a:stretch/>
        </p:blipFill>
        <p:spPr>
          <a:xfrm>
            <a:off x="3384000" y="3048840"/>
            <a:ext cx="3234600" cy="1631160"/>
          </a:xfrm>
          <a:prstGeom prst="rect">
            <a:avLst/>
          </a:prstGeom>
          <a:ln w="0">
            <a:noFill/>
          </a:ln>
        </p:spPr>
      </p:pic>
      <p:sp>
        <p:nvSpPr>
          <p:cNvPr id="100" name="Forme libre : forme 99"/>
          <p:cNvSpPr/>
          <p:nvPr/>
        </p:nvSpPr>
        <p:spPr>
          <a:xfrm>
            <a:off x="2958120" y="4031640"/>
            <a:ext cx="1361880" cy="1800000"/>
          </a:xfrm>
          <a:custGeom>
            <a:avLst/>
            <a:gdLst/>
            <a:ahLst/>
            <a:cxnLst/>
            <a:rect l="0" t="0" r="r" b="b"/>
            <a:pathLst>
              <a:path w="4258" h="3740">
                <a:moveTo>
                  <a:pt x="2854" y="1239"/>
                </a:moveTo>
                <a:lnTo>
                  <a:pt x="2853" y="1303"/>
                </a:lnTo>
                <a:lnTo>
                  <a:pt x="2849" y="1368"/>
                </a:lnTo>
                <a:lnTo>
                  <a:pt x="2843" y="1432"/>
                </a:lnTo>
                <a:lnTo>
                  <a:pt x="2834" y="1495"/>
                </a:lnTo>
                <a:lnTo>
                  <a:pt x="2823" y="1558"/>
                </a:lnTo>
                <a:lnTo>
                  <a:pt x="2810" y="1620"/>
                </a:lnTo>
                <a:lnTo>
                  <a:pt x="2794" y="1681"/>
                </a:lnTo>
                <a:lnTo>
                  <a:pt x="2776" y="1741"/>
                </a:lnTo>
                <a:lnTo>
                  <a:pt x="2756" y="1800"/>
                </a:lnTo>
                <a:lnTo>
                  <a:pt x="2733" y="1857"/>
                </a:lnTo>
                <a:lnTo>
                  <a:pt x="2708" y="1912"/>
                </a:lnTo>
                <a:lnTo>
                  <a:pt x="2681" y="1966"/>
                </a:lnTo>
                <a:lnTo>
                  <a:pt x="2653" y="2018"/>
                </a:lnTo>
                <a:lnTo>
                  <a:pt x="2622" y="2068"/>
                </a:lnTo>
                <a:lnTo>
                  <a:pt x="2589" y="2116"/>
                </a:lnTo>
                <a:lnTo>
                  <a:pt x="2554" y="2162"/>
                </a:lnTo>
                <a:lnTo>
                  <a:pt x="2518" y="2205"/>
                </a:lnTo>
                <a:lnTo>
                  <a:pt x="2480" y="2246"/>
                </a:lnTo>
                <a:lnTo>
                  <a:pt x="2441" y="2284"/>
                </a:lnTo>
                <a:lnTo>
                  <a:pt x="2400" y="2319"/>
                </a:lnTo>
                <a:lnTo>
                  <a:pt x="2358" y="2352"/>
                </a:lnTo>
                <a:lnTo>
                  <a:pt x="2315" y="2382"/>
                </a:lnTo>
                <a:lnTo>
                  <a:pt x="2271" y="2409"/>
                </a:lnTo>
                <a:lnTo>
                  <a:pt x="2225" y="2433"/>
                </a:lnTo>
                <a:lnTo>
                  <a:pt x="2179" y="2454"/>
                </a:lnTo>
                <a:lnTo>
                  <a:pt x="2132" y="2471"/>
                </a:lnTo>
                <a:lnTo>
                  <a:pt x="2085" y="2486"/>
                </a:lnTo>
                <a:lnTo>
                  <a:pt x="2037" y="2497"/>
                </a:lnTo>
                <a:lnTo>
                  <a:pt x="1988" y="2505"/>
                </a:lnTo>
                <a:lnTo>
                  <a:pt x="1940" y="2510"/>
                </a:lnTo>
                <a:lnTo>
                  <a:pt x="1891" y="2512"/>
                </a:lnTo>
                <a:lnTo>
                  <a:pt x="1842" y="2510"/>
                </a:lnTo>
                <a:lnTo>
                  <a:pt x="1794" y="2505"/>
                </a:lnTo>
                <a:lnTo>
                  <a:pt x="1745" y="2497"/>
                </a:lnTo>
                <a:lnTo>
                  <a:pt x="1697" y="2486"/>
                </a:lnTo>
                <a:lnTo>
                  <a:pt x="1650" y="2471"/>
                </a:lnTo>
                <a:lnTo>
                  <a:pt x="1603" y="2454"/>
                </a:lnTo>
                <a:lnTo>
                  <a:pt x="1557" y="2433"/>
                </a:lnTo>
                <a:lnTo>
                  <a:pt x="1511" y="2409"/>
                </a:lnTo>
                <a:lnTo>
                  <a:pt x="1467" y="2382"/>
                </a:lnTo>
                <a:lnTo>
                  <a:pt x="1424" y="2352"/>
                </a:lnTo>
                <a:lnTo>
                  <a:pt x="1382" y="2319"/>
                </a:lnTo>
                <a:lnTo>
                  <a:pt x="1341" y="2284"/>
                </a:lnTo>
                <a:lnTo>
                  <a:pt x="1302" y="2246"/>
                </a:lnTo>
                <a:lnTo>
                  <a:pt x="1264" y="2205"/>
                </a:lnTo>
                <a:lnTo>
                  <a:pt x="1228" y="2162"/>
                </a:lnTo>
                <a:lnTo>
                  <a:pt x="1193" y="2116"/>
                </a:lnTo>
                <a:lnTo>
                  <a:pt x="1160" y="2068"/>
                </a:lnTo>
                <a:lnTo>
                  <a:pt x="1129" y="2018"/>
                </a:lnTo>
                <a:lnTo>
                  <a:pt x="1101" y="1966"/>
                </a:lnTo>
                <a:lnTo>
                  <a:pt x="1074" y="1912"/>
                </a:lnTo>
                <a:lnTo>
                  <a:pt x="1049" y="1857"/>
                </a:lnTo>
                <a:lnTo>
                  <a:pt x="1026" y="1800"/>
                </a:lnTo>
                <a:lnTo>
                  <a:pt x="1006" y="1741"/>
                </a:lnTo>
                <a:lnTo>
                  <a:pt x="988" y="1681"/>
                </a:lnTo>
                <a:lnTo>
                  <a:pt x="972" y="1620"/>
                </a:lnTo>
                <a:lnTo>
                  <a:pt x="959" y="1558"/>
                </a:lnTo>
                <a:lnTo>
                  <a:pt x="948" y="1495"/>
                </a:lnTo>
                <a:lnTo>
                  <a:pt x="939" y="1432"/>
                </a:lnTo>
                <a:lnTo>
                  <a:pt x="933" y="1368"/>
                </a:lnTo>
                <a:lnTo>
                  <a:pt x="929" y="1303"/>
                </a:lnTo>
                <a:lnTo>
                  <a:pt x="928" y="1239"/>
                </a:lnTo>
                <a:lnTo>
                  <a:pt x="0" y="1239"/>
                </a:lnTo>
                <a:lnTo>
                  <a:pt x="2" y="1366"/>
                </a:lnTo>
                <a:lnTo>
                  <a:pt x="10" y="1492"/>
                </a:lnTo>
                <a:lnTo>
                  <a:pt x="22" y="1618"/>
                </a:lnTo>
                <a:lnTo>
                  <a:pt x="39" y="1742"/>
                </a:lnTo>
                <a:lnTo>
                  <a:pt x="60" y="1866"/>
                </a:lnTo>
                <a:lnTo>
                  <a:pt x="87" y="1987"/>
                </a:lnTo>
                <a:lnTo>
                  <a:pt x="118" y="2107"/>
                </a:lnTo>
                <a:lnTo>
                  <a:pt x="153" y="2225"/>
                </a:lnTo>
                <a:lnTo>
                  <a:pt x="193" y="2340"/>
                </a:lnTo>
                <a:lnTo>
                  <a:pt x="238" y="2452"/>
                </a:lnTo>
                <a:lnTo>
                  <a:pt x="286" y="2561"/>
                </a:lnTo>
                <a:lnTo>
                  <a:pt x="339" y="2667"/>
                </a:lnTo>
                <a:lnTo>
                  <a:pt x="396" y="2769"/>
                </a:lnTo>
                <a:lnTo>
                  <a:pt x="456" y="2867"/>
                </a:lnTo>
                <a:lnTo>
                  <a:pt x="521" y="2961"/>
                </a:lnTo>
                <a:lnTo>
                  <a:pt x="588" y="3051"/>
                </a:lnTo>
                <a:lnTo>
                  <a:pt x="660" y="3136"/>
                </a:lnTo>
                <a:lnTo>
                  <a:pt x="734" y="3216"/>
                </a:lnTo>
                <a:lnTo>
                  <a:pt x="811" y="3291"/>
                </a:lnTo>
                <a:lnTo>
                  <a:pt x="891" y="3361"/>
                </a:lnTo>
                <a:lnTo>
                  <a:pt x="974" y="3425"/>
                </a:lnTo>
                <a:lnTo>
                  <a:pt x="1059" y="3484"/>
                </a:lnTo>
                <a:lnTo>
                  <a:pt x="1146" y="3536"/>
                </a:lnTo>
                <a:lnTo>
                  <a:pt x="1235" y="3583"/>
                </a:lnTo>
                <a:lnTo>
                  <a:pt x="1326" y="3624"/>
                </a:lnTo>
                <a:lnTo>
                  <a:pt x="1418" y="3659"/>
                </a:lnTo>
                <a:lnTo>
                  <a:pt x="1511" y="3688"/>
                </a:lnTo>
                <a:lnTo>
                  <a:pt x="1605" y="3710"/>
                </a:lnTo>
                <a:lnTo>
                  <a:pt x="1701" y="3726"/>
                </a:lnTo>
                <a:lnTo>
                  <a:pt x="1796" y="3736"/>
                </a:lnTo>
                <a:lnTo>
                  <a:pt x="1892" y="3739"/>
                </a:lnTo>
                <a:lnTo>
                  <a:pt x="1988" y="3736"/>
                </a:lnTo>
                <a:lnTo>
                  <a:pt x="2083" y="3726"/>
                </a:lnTo>
                <a:lnTo>
                  <a:pt x="2179" y="3710"/>
                </a:lnTo>
                <a:lnTo>
                  <a:pt x="2273" y="3688"/>
                </a:lnTo>
                <a:lnTo>
                  <a:pt x="2366" y="3659"/>
                </a:lnTo>
                <a:lnTo>
                  <a:pt x="2458" y="3624"/>
                </a:lnTo>
                <a:lnTo>
                  <a:pt x="2549" y="3583"/>
                </a:lnTo>
                <a:lnTo>
                  <a:pt x="2638" y="3536"/>
                </a:lnTo>
                <a:lnTo>
                  <a:pt x="2725" y="3484"/>
                </a:lnTo>
                <a:lnTo>
                  <a:pt x="2810" y="3425"/>
                </a:lnTo>
                <a:lnTo>
                  <a:pt x="2893" y="3361"/>
                </a:lnTo>
                <a:lnTo>
                  <a:pt x="2973" y="3291"/>
                </a:lnTo>
                <a:lnTo>
                  <a:pt x="3050" y="3216"/>
                </a:lnTo>
                <a:lnTo>
                  <a:pt x="3124" y="3136"/>
                </a:lnTo>
                <a:lnTo>
                  <a:pt x="3196" y="3051"/>
                </a:lnTo>
                <a:lnTo>
                  <a:pt x="3263" y="2961"/>
                </a:lnTo>
                <a:lnTo>
                  <a:pt x="3328" y="2867"/>
                </a:lnTo>
                <a:lnTo>
                  <a:pt x="3388" y="2769"/>
                </a:lnTo>
                <a:lnTo>
                  <a:pt x="3445" y="2667"/>
                </a:lnTo>
                <a:lnTo>
                  <a:pt x="3498" y="2561"/>
                </a:lnTo>
                <a:lnTo>
                  <a:pt x="3546" y="2452"/>
                </a:lnTo>
                <a:lnTo>
                  <a:pt x="3591" y="2340"/>
                </a:lnTo>
                <a:lnTo>
                  <a:pt x="3631" y="2225"/>
                </a:lnTo>
                <a:lnTo>
                  <a:pt x="3666" y="2107"/>
                </a:lnTo>
                <a:lnTo>
                  <a:pt x="3697" y="1987"/>
                </a:lnTo>
                <a:lnTo>
                  <a:pt x="3724" y="1866"/>
                </a:lnTo>
                <a:lnTo>
                  <a:pt x="3745" y="1742"/>
                </a:lnTo>
                <a:lnTo>
                  <a:pt x="3762" y="1618"/>
                </a:lnTo>
                <a:lnTo>
                  <a:pt x="3774" y="1492"/>
                </a:lnTo>
                <a:lnTo>
                  <a:pt x="3782" y="1366"/>
                </a:lnTo>
                <a:lnTo>
                  <a:pt x="3784" y="1239"/>
                </a:lnTo>
                <a:lnTo>
                  <a:pt x="4257" y="1239"/>
                </a:lnTo>
                <a:lnTo>
                  <a:pt x="3319" y="0"/>
                </a:lnTo>
                <a:lnTo>
                  <a:pt x="2382" y="1239"/>
                </a:lnTo>
                <a:lnTo>
                  <a:pt x="2854" y="1239"/>
                </a:lnTo>
              </a:path>
            </a:pathLst>
          </a:cu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a:lstStyle/>
          <a:p>
            <a:endParaRPr lang="fr-CA"/>
          </a:p>
        </p:txBody>
      </p:sp>
      <p:sp>
        <p:nvSpPr>
          <p:cNvPr id="101" name="Forme libre : forme 100"/>
          <p:cNvSpPr/>
          <p:nvPr/>
        </p:nvSpPr>
        <p:spPr>
          <a:xfrm>
            <a:off x="2880000" y="1836000"/>
            <a:ext cx="1368000" cy="1800000"/>
          </a:xfrm>
          <a:custGeom>
            <a:avLst/>
            <a:gdLst/>
            <a:ahLst/>
            <a:cxnLst/>
            <a:rect l="0" t="0" r="r" b="b"/>
            <a:pathLst>
              <a:path w="4277" h="3740">
                <a:moveTo>
                  <a:pt x="2868" y="2500"/>
                </a:moveTo>
                <a:lnTo>
                  <a:pt x="2867" y="2436"/>
                </a:lnTo>
                <a:lnTo>
                  <a:pt x="2863" y="2371"/>
                </a:lnTo>
                <a:lnTo>
                  <a:pt x="2857" y="2307"/>
                </a:lnTo>
                <a:lnTo>
                  <a:pt x="2848" y="2244"/>
                </a:lnTo>
                <a:lnTo>
                  <a:pt x="2837" y="2181"/>
                </a:lnTo>
                <a:lnTo>
                  <a:pt x="2824" y="2119"/>
                </a:lnTo>
                <a:lnTo>
                  <a:pt x="2808" y="2058"/>
                </a:lnTo>
                <a:lnTo>
                  <a:pt x="2790" y="1998"/>
                </a:lnTo>
                <a:lnTo>
                  <a:pt x="2769" y="1939"/>
                </a:lnTo>
                <a:lnTo>
                  <a:pt x="2746" y="1882"/>
                </a:lnTo>
                <a:lnTo>
                  <a:pt x="2721" y="1827"/>
                </a:lnTo>
                <a:lnTo>
                  <a:pt x="2694" y="1773"/>
                </a:lnTo>
                <a:lnTo>
                  <a:pt x="2665" y="1721"/>
                </a:lnTo>
                <a:lnTo>
                  <a:pt x="2634" y="1671"/>
                </a:lnTo>
                <a:lnTo>
                  <a:pt x="2602" y="1623"/>
                </a:lnTo>
                <a:lnTo>
                  <a:pt x="2567" y="1577"/>
                </a:lnTo>
                <a:lnTo>
                  <a:pt x="2531" y="1534"/>
                </a:lnTo>
                <a:lnTo>
                  <a:pt x="2493" y="1493"/>
                </a:lnTo>
                <a:lnTo>
                  <a:pt x="2453" y="1455"/>
                </a:lnTo>
                <a:lnTo>
                  <a:pt x="2412" y="1420"/>
                </a:lnTo>
                <a:lnTo>
                  <a:pt x="2370" y="1387"/>
                </a:lnTo>
                <a:lnTo>
                  <a:pt x="2326" y="1357"/>
                </a:lnTo>
                <a:lnTo>
                  <a:pt x="2282" y="1330"/>
                </a:lnTo>
                <a:lnTo>
                  <a:pt x="2236" y="1306"/>
                </a:lnTo>
                <a:lnTo>
                  <a:pt x="2190" y="1285"/>
                </a:lnTo>
                <a:lnTo>
                  <a:pt x="2143" y="1268"/>
                </a:lnTo>
                <a:lnTo>
                  <a:pt x="2095" y="1253"/>
                </a:lnTo>
                <a:lnTo>
                  <a:pt x="2047" y="1242"/>
                </a:lnTo>
                <a:lnTo>
                  <a:pt x="1998" y="1234"/>
                </a:lnTo>
                <a:lnTo>
                  <a:pt x="1949" y="1229"/>
                </a:lnTo>
                <a:lnTo>
                  <a:pt x="1900" y="1227"/>
                </a:lnTo>
                <a:lnTo>
                  <a:pt x="1851" y="1229"/>
                </a:lnTo>
                <a:lnTo>
                  <a:pt x="1802" y="1234"/>
                </a:lnTo>
                <a:lnTo>
                  <a:pt x="1753" y="1242"/>
                </a:lnTo>
                <a:lnTo>
                  <a:pt x="1705" y="1253"/>
                </a:lnTo>
                <a:lnTo>
                  <a:pt x="1657" y="1268"/>
                </a:lnTo>
                <a:lnTo>
                  <a:pt x="1610" y="1285"/>
                </a:lnTo>
                <a:lnTo>
                  <a:pt x="1564" y="1306"/>
                </a:lnTo>
                <a:lnTo>
                  <a:pt x="1518" y="1330"/>
                </a:lnTo>
                <a:lnTo>
                  <a:pt x="1474" y="1357"/>
                </a:lnTo>
                <a:lnTo>
                  <a:pt x="1430" y="1387"/>
                </a:lnTo>
                <a:lnTo>
                  <a:pt x="1388" y="1420"/>
                </a:lnTo>
                <a:lnTo>
                  <a:pt x="1347" y="1455"/>
                </a:lnTo>
                <a:lnTo>
                  <a:pt x="1307" y="1493"/>
                </a:lnTo>
                <a:lnTo>
                  <a:pt x="1269" y="1534"/>
                </a:lnTo>
                <a:lnTo>
                  <a:pt x="1233" y="1577"/>
                </a:lnTo>
                <a:lnTo>
                  <a:pt x="1198" y="1623"/>
                </a:lnTo>
                <a:lnTo>
                  <a:pt x="1166" y="1671"/>
                </a:lnTo>
                <a:lnTo>
                  <a:pt x="1135" y="1721"/>
                </a:lnTo>
                <a:lnTo>
                  <a:pt x="1106" y="1773"/>
                </a:lnTo>
                <a:lnTo>
                  <a:pt x="1079" y="1827"/>
                </a:lnTo>
                <a:lnTo>
                  <a:pt x="1054" y="1882"/>
                </a:lnTo>
                <a:lnTo>
                  <a:pt x="1031" y="1939"/>
                </a:lnTo>
                <a:lnTo>
                  <a:pt x="1010" y="1998"/>
                </a:lnTo>
                <a:lnTo>
                  <a:pt x="992" y="2058"/>
                </a:lnTo>
                <a:lnTo>
                  <a:pt x="976" y="2119"/>
                </a:lnTo>
                <a:lnTo>
                  <a:pt x="963" y="2181"/>
                </a:lnTo>
                <a:lnTo>
                  <a:pt x="952" y="2244"/>
                </a:lnTo>
                <a:lnTo>
                  <a:pt x="943" y="2307"/>
                </a:lnTo>
                <a:lnTo>
                  <a:pt x="937" y="2371"/>
                </a:lnTo>
                <a:lnTo>
                  <a:pt x="933" y="2436"/>
                </a:lnTo>
                <a:lnTo>
                  <a:pt x="932" y="2500"/>
                </a:lnTo>
                <a:lnTo>
                  <a:pt x="0" y="2500"/>
                </a:lnTo>
                <a:lnTo>
                  <a:pt x="2" y="2373"/>
                </a:lnTo>
                <a:lnTo>
                  <a:pt x="10" y="2247"/>
                </a:lnTo>
                <a:lnTo>
                  <a:pt x="22" y="2121"/>
                </a:lnTo>
                <a:lnTo>
                  <a:pt x="39" y="1997"/>
                </a:lnTo>
                <a:lnTo>
                  <a:pt x="61" y="1873"/>
                </a:lnTo>
                <a:lnTo>
                  <a:pt x="87" y="1752"/>
                </a:lnTo>
                <a:lnTo>
                  <a:pt x="118" y="1632"/>
                </a:lnTo>
                <a:lnTo>
                  <a:pt x="154" y="1514"/>
                </a:lnTo>
                <a:lnTo>
                  <a:pt x="194" y="1399"/>
                </a:lnTo>
                <a:lnTo>
                  <a:pt x="239" y="1287"/>
                </a:lnTo>
                <a:lnTo>
                  <a:pt x="288" y="1178"/>
                </a:lnTo>
                <a:lnTo>
                  <a:pt x="341" y="1072"/>
                </a:lnTo>
                <a:lnTo>
                  <a:pt x="398" y="970"/>
                </a:lnTo>
                <a:lnTo>
                  <a:pt x="458" y="872"/>
                </a:lnTo>
                <a:lnTo>
                  <a:pt x="523" y="778"/>
                </a:lnTo>
                <a:lnTo>
                  <a:pt x="591" y="688"/>
                </a:lnTo>
                <a:lnTo>
                  <a:pt x="662" y="603"/>
                </a:lnTo>
                <a:lnTo>
                  <a:pt x="737" y="523"/>
                </a:lnTo>
                <a:lnTo>
                  <a:pt x="815" y="448"/>
                </a:lnTo>
                <a:lnTo>
                  <a:pt x="895" y="378"/>
                </a:lnTo>
                <a:lnTo>
                  <a:pt x="978" y="314"/>
                </a:lnTo>
                <a:lnTo>
                  <a:pt x="1063" y="255"/>
                </a:lnTo>
                <a:lnTo>
                  <a:pt x="1151" y="203"/>
                </a:lnTo>
                <a:lnTo>
                  <a:pt x="1240" y="156"/>
                </a:lnTo>
                <a:lnTo>
                  <a:pt x="1331" y="115"/>
                </a:lnTo>
                <a:lnTo>
                  <a:pt x="1424" y="80"/>
                </a:lnTo>
                <a:lnTo>
                  <a:pt x="1518" y="51"/>
                </a:lnTo>
                <a:lnTo>
                  <a:pt x="1612" y="29"/>
                </a:lnTo>
                <a:lnTo>
                  <a:pt x="1708" y="13"/>
                </a:lnTo>
                <a:lnTo>
                  <a:pt x="1804" y="3"/>
                </a:lnTo>
                <a:lnTo>
                  <a:pt x="1900" y="0"/>
                </a:lnTo>
                <a:lnTo>
                  <a:pt x="1996" y="3"/>
                </a:lnTo>
                <a:lnTo>
                  <a:pt x="2092" y="13"/>
                </a:lnTo>
                <a:lnTo>
                  <a:pt x="2188" y="29"/>
                </a:lnTo>
                <a:lnTo>
                  <a:pt x="2282" y="51"/>
                </a:lnTo>
                <a:lnTo>
                  <a:pt x="2376" y="80"/>
                </a:lnTo>
                <a:lnTo>
                  <a:pt x="2469" y="115"/>
                </a:lnTo>
                <a:lnTo>
                  <a:pt x="2560" y="156"/>
                </a:lnTo>
                <a:lnTo>
                  <a:pt x="2649" y="203"/>
                </a:lnTo>
                <a:lnTo>
                  <a:pt x="2737" y="255"/>
                </a:lnTo>
                <a:lnTo>
                  <a:pt x="2822" y="314"/>
                </a:lnTo>
                <a:lnTo>
                  <a:pt x="2905" y="378"/>
                </a:lnTo>
                <a:lnTo>
                  <a:pt x="2985" y="448"/>
                </a:lnTo>
                <a:lnTo>
                  <a:pt x="3063" y="523"/>
                </a:lnTo>
                <a:lnTo>
                  <a:pt x="3138" y="603"/>
                </a:lnTo>
                <a:lnTo>
                  <a:pt x="3209" y="688"/>
                </a:lnTo>
                <a:lnTo>
                  <a:pt x="3277" y="778"/>
                </a:lnTo>
                <a:lnTo>
                  <a:pt x="3342" y="872"/>
                </a:lnTo>
                <a:lnTo>
                  <a:pt x="3402" y="970"/>
                </a:lnTo>
                <a:lnTo>
                  <a:pt x="3459" y="1072"/>
                </a:lnTo>
                <a:lnTo>
                  <a:pt x="3512" y="1178"/>
                </a:lnTo>
                <a:lnTo>
                  <a:pt x="3561" y="1287"/>
                </a:lnTo>
                <a:lnTo>
                  <a:pt x="3606" y="1399"/>
                </a:lnTo>
                <a:lnTo>
                  <a:pt x="3646" y="1514"/>
                </a:lnTo>
                <a:lnTo>
                  <a:pt x="3682" y="1632"/>
                </a:lnTo>
                <a:lnTo>
                  <a:pt x="3713" y="1752"/>
                </a:lnTo>
                <a:lnTo>
                  <a:pt x="3739" y="1873"/>
                </a:lnTo>
                <a:lnTo>
                  <a:pt x="3761" y="1997"/>
                </a:lnTo>
                <a:lnTo>
                  <a:pt x="3778" y="2121"/>
                </a:lnTo>
                <a:lnTo>
                  <a:pt x="3790" y="2247"/>
                </a:lnTo>
                <a:lnTo>
                  <a:pt x="3798" y="2373"/>
                </a:lnTo>
                <a:lnTo>
                  <a:pt x="3800" y="2500"/>
                </a:lnTo>
                <a:lnTo>
                  <a:pt x="4276" y="2500"/>
                </a:lnTo>
                <a:lnTo>
                  <a:pt x="3334" y="3739"/>
                </a:lnTo>
                <a:lnTo>
                  <a:pt x="2393" y="2500"/>
                </a:lnTo>
                <a:lnTo>
                  <a:pt x="2868" y="2500"/>
                </a:lnTo>
              </a:path>
            </a:pathLst>
          </a:cu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a:lstStyle/>
          <a:p>
            <a:endParaRPr lang="fr-CA"/>
          </a:p>
        </p:txBody>
      </p:sp>
      <p:sp>
        <p:nvSpPr>
          <p:cNvPr id="102" name="Forme libre : forme 101"/>
          <p:cNvSpPr/>
          <p:nvPr/>
        </p:nvSpPr>
        <p:spPr>
          <a:xfrm>
            <a:off x="5328000" y="1764000"/>
            <a:ext cx="1368000" cy="1800000"/>
          </a:xfrm>
          <a:custGeom>
            <a:avLst/>
            <a:gdLst/>
            <a:ahLst/>
            <a:cxnLst/>
            <a:rect l="0" t="0" r="r" b="b"/>
            <a:pathLst>
              <a:path w="4277" h="3740">
                <a:moveTo>
                  <a:pt x="1408" y="2500"/>
                </a:moveTo>
                <a:lnTo>
                  <a:pt x="1409" y="2436"/>
                </a:lnTo>
                <a:lnTo>
                  <a:pt x="1413" y="2371"/>
                </a:lnTo>
                <a:lnTo>
                  <a:pt x="1419" y="2307"/>
                </a:lnTo>
                <a:lnTo>
                  <a:pt x="1428" y="2244"/>
                </a:lnTo>
                <a:lnTo>
                  <a:pt x="1439" y="2181"/>
                </a:lnTo>
                <a:lnTo>
                  <a:pt x="1452" y="2119"/>
                </a:lnTo>
                <a:lnTo>
                  <a:pt x="1468" y="2058"/>
                </a:lnTo>
                <a:lnTo>
                  <a:pt x="1486" y="1998"/>
                </a:lnTo>
                <a:lnTo>
                  <a:pt x="1507" y="1939"/>
                </a:lnTo>
                <a:lnTo>
                  <a:pt x="1530" y="1882"/>
                </a:lnTo>
                <a:lnTo>
                  <a:pt x="1555" y="1827"/>
                </a:lnTo>
                <a:lnTo>
                  <a:pt x="1582" y="1773"/>
                </a:lnTo>
                <a:lnTo>
                  <a:pt x="1611" y="1721"/>
                </a:lnTo>
                <a:lnTo>
                  <a:pt x="1642" y="1671"/>
                </a:lnTo>
                <a:lnTo>
                  <a:pt x="1674" y="1623"/>
                </a:lnTo>
                <a:lnTo>
                  <a:pt x="1709" y="1577"/>
                </a:lnTo>
                <a:lnTo>
                  <a:pt x="1745" y="1534"/>
                </a:lnTo>
                <a:lnTo>
                  <a:pt x="1783" y="1493"/>
                </a:lnTo>
                <a:lnTo>
                  <a:pt x="1823" y="1455"/>
                </a:lnTo>
                <a:lnTo>
                  <a:pt x="1864" y="1420"/>
                </a:lnTo>
                <a:lnTo>
                  <a:pt x="1906" y="1387"/>
                </a:lnTo>
                <a:lnTo>
                  <a:pt x="1950" y="1357"/>
                </a:lnTo>
                <a:lnTo>
                  <a:pt x="1994" y="1330"/>
                </a:lnTo>
                <a:lnTo>
                  <a:pt x="2040" y="1306"/>
                </a:lnTo>
                <a:lnTo>
                  <a:pt x="2086" y="1285"/>
                </a:lnTo>
                <a:lnTo>
                  <a:pt x="2133" y="1268"/>
                </a:lnTo>
                <a:lnTo>
                  <a:pt x="2181" y="1253"/>
                </a:lnTo>
                <a:lnTo>
                  <a:pt x="2229" y="1242"/>
                </a:lnTo>
                <a:lnTo>
                  <a:pt x="2278" y="1234"/>
                </a:lnTo>
                <a:lnTo>
                  <a:pt x="2327" y="1229"/>
                </a:lnTo>
                <a:lnTo>
                  <a:pt x="2376" y="1227"/>
                </a:lnTo>
                <a:lnTo>
                  <a:pt x="2425" y="1229"/>
                </a:lnTo>
                <a:lnTo>
                  <a:pt x="2474" y="1234"/>
                </a:lnTo>
                <a:lnTo>
                  <a:pt x="2523" y="1242"/>
                </a:lnTo>
                <a:lnTo>
                  <a:pt x="2571" y="1253"/>
                </a:lnTo>
                <a:lnTo>
                  <a:pt x="2619" y="1268"/>
                </a:lnTo>
                <a:lnTo>
                  <a:pt x="2666" y="1285"/>
                </a:lnTo>
                <a:lnTo>
                  <a:pt x="2712" y="1306"/>
                </a:lnTo>
                <a:lnTo>
                  <a:pt x="2758" y="1330"/>
                </a:lnTo>
                <a:lnTo>
                  <a:pt x="2802" y="1357"/>
                </a:lnTo>
                <a:lnTo>
                  <a:pt x="2846" y="1387"/>
                </a:lnTo>
                <a:lnTo>
                  <a:pt x="2888" y="1420"/>
                </a:lnTo>
                <a:lnTo>
                  <a:pt x="2929" y="1455"/>
                </a:lnTo>
                <a:lnTo>
                  <a:pt x="2969" y="1493"/>
                </a:lnTo>
                <a:lnTo>
                  <a:pt x="3007" y="1534"/>
                </a:lnTo>
                <a:lnTo>
                  <a:pt x="3043" y="1577"/>
                </a:lnTo>
                <a:lnTo>
                  <a:pt x="3078" y="1623"/>
                </a:lnTo>
                <a:lnTo>
                  <a:pt x="3110" y="1671"/>
                </a:lnTo>
                <a:lnTo>
                  <a:pt x="3141" y="1721"/>
                </a:lnTo>
                <a:lnTo>
                  <a:pt x="3170" y="1773"/>
                </a:lnTo>
                <a:lnTo>
                  <a:pt x="3197" y="1827"/>
                </a:lnTo>
                <a:lnTo>
                  <a:pt x="3222" y="1882"/>
                </a:lnTo>
                <a:lnTo>
                  <a:pt x="3245" y="1939"/>
                </a:lnTo>
                <a:lnTo>
                  <a:pt x="3266" y="1998"/>
                </a:lnTo>
                <a:lnTo>
                  <a:pt x="3284" y="2058"/>
                </a:lnTo>
                <a:lnTo>
                  <a:pt x="3300" y="2119"/>
                </a:lnTo>
                <a:lnTo>
                  <a:pt x="3313" y="2181"/>
                </a:lnTo>
                <a:lnTo>
                  <a:pt x="3324" y="2244"/>
                </a:lnTo>
                <a:lnTo>
                  <a:pt x="3333" y="2307"/>
                </a:lnTo>
                <a:lnTo>
                  <a:pt x="3339" y="2371"/>
                </a:lnTo>
                <a:lnTo>
                  <a:pt x="3343" y="2436"/>
                </a:lnTo>
                <a:lnTo>
                  <a:pt x="3344" y="2500"/>
                </a:lnTo>
                <a:lnTo>
                  <a:pt x="4276" y="2500"/>
                </a:lnTo>
                <a:lnTo>
                  <a:pt x="4274" y="2373"/>
                </a:lnTo>
                <a:lnTo>
                  <a:pt x="4266" y="2247"/>
                </a:lnTo>
                <a:lnTo>
                  <a:pt x="4254" y="2121"/>
                </a:lnTo>
                <a:lnTo>
                  <a:pt x="4237" y="1997"/>
                </a:lnTo>
                <a:lnTo>
                  <a:pt x="4215" y="1873"/>
                </a:lnTo>
                <a:lnTo>
                  <a:pt x="4189" y="1752"/>
                </a:lnTo>
                <a:lnTo>
                  <a:pt x="4158" y="1632"/>
                </a:lnTo>
                <a:lnTo>
                  <a:pt x="4122" y="1514"/>
                </a:lnTo>
                <a:lnTo>
                  <a:pt x="4082" y="1399"/>
                </a:lnTo>
                <a:lnTo>
                  <a:pt x="4037" y="1287"/>
                </a:lnTo>
                <a:lnTo>
                  <a:pt x="3988" y="1178"/>
                </a:lnTo>
                <a:lnTo>
                  <a:pt x="3935" y="1072"/>
                </a:lnTo>
                <a:lnTo>
                  <a:pt x="3878" y="970"/>
                </a:lnTo>
                <a:lnTo>
                  <a:pt x="3818" y="872"/>
                </a:lnTo>
                <a:lnTo>
                  <a:pt x="3753" y="778"/>
                </a:lnTo>
                <a:lnTo>
                  <a:pt x="3685" y="688"/>
                </a:lnTo>
                <a:lnTo>
                  <a:pt x="3614" y="603"/>
                </a:lnTo>
                <a:lnTo>
                  <a:pt x="3539" y="523"/>
                </a:lnTo>
                <a:lnTo>
                  <a:pt x="3461" y="448"/>
                </a:lnTo>
                <a:lnTo>
                  <a:pt x="3381" y="378"/>
                </a:lnTo>
                <a:lnTo>
                  <a:pt x="3298" y="314"/>
                </a:lnTo>
                <a:lnTo>
                  <a:pt x="3213" y="255"/>
                </a:lnTo>
                <a:lnTo>
                  <a:pt x="3125" y="203"/>
                </a:lnTo>
                <a:lnTo>
                  <a:pt x="3036" y="156"/>
                </a:lnTo>
                <a:lnTo>
                  <a:pt x="2945" y="115"/>
                </a:lnTo>
                <a:lnTo>
                  <a:pt x="2852" y="80"/>
                </a:lnTo>
                <a:lnTo>
                  <a:pt x="2758" y="51"/>
                </a:lnTo>
                <a:lnTo>
                  <a:pt x="2664" y="29"/>
                </a:lnTo>
                <a:lnTo>
                  <a:pt x="2568" y="13"/>
                </a:lnTo>
                <a:lnTo>
                  <a:pt x="2472" y="3"/>
                </a:lnTo>
                <a:lnTo>
                  <a:pt x="2376" y="0"/>
                </a:lnTo>
                <a:lnTo>
                  <a:pt x="2280" y="3"/>
                </a:lnTo>
                <a:lnTo>
                  <a:pt x="2184" y="13"/>
                </a:lnTo>
                <a:lnTo>
                  <a:pt x="2088" y="29"/>
                </a:lnTo>
                <a:lnTo>
                  <a:pt x="1994" y="51"/>
                </a:lnTo>
                <a:lnTo>
                  <a:pt x="1900" y="80"/>
                </a:lnTo>
                <a:lnTo>
                  <a:pt x="1807" y="115"/>
                </a:lnTo>
                <a:lnTo>
                  <a:pt x="1716" y="156"/>
                </a:lnTo>
                <a:lnTo>
                  <a:pt x="1627" y="203"/>
                </a:lnTo>
                <a:lnTo>
                  <a:pt x="1539" y="255"/>
                </a:lnTo>
                <a:lnTo>
                  <a:pt x="1454" y="314"/>
                </a:lnTo>
                <a:lnTo>
                  <a:pt x="1371" y="378"/>
                </a:lnTo>
                <a:lnTo>
                  <a:pt x="1291" y="448"/>
                </a:lnTo>
                <a:lnTo>
                  <a:pt x="1213" y="523"/>
                </a:lnTo>
                <a:lnTo>
                  <a:pt x="1138" y="603"/>
                </a:lnTo>
                <a:lnTo>
                  <a:pt x="1067" y="688"/>
                </a:lnTo>
                <a:lnTo>
                  <a:pt x="999" y="778"/>
                </a:lnTo>
                <a:lnTo>
                  <a:pt x="934" y="872"/>
                </a:lnTo>
                <a:lnTo>
                  <a:pt x="874" y="970"/>
                </a:lnTo>
                <a:lnTo>
                  <a:pt x="817" y="1072"/>
                </a:lnTo>
                <a:lnTo>
                  <a:pt x="764" y="1178"/>
                </a:lnTo>
                <a:lnTo>
                  <a:pt x="715" y="1287"/>
                </a:lnTo>
                <a:lnTo>
                  <a:pt x="670" y="1399"/>
                </a:lnTo>
                <a:lnTo>
                  <a:pt x="630" y="1514"/>
                </a:lnTo>
                <a:lnTo>
                  <a:pt x="594" y="1632"/>
                </a:lnTo>
                <a:lnTo>
                  <a:pt x="563" y="1752"/>
                </a:lnTo>
                <a:lnTo>
                  <a:pt x="537" y="1873"/>
                </a:lnTo>
                <a:lnTo>
                  <a:pt x="515" y="1997"/>
                </a:lnTo>
                <a:lnTo>
                  <a:pt x="498" y="2121"/>
                </a:lnTo>
                <a:lnTo>
                  <a:pt x="486" y="2247"/>
                </a:lnTo>
                <a:lnTo>
                  <a:pt x="478" y="2373"/>
                </a:lnTo>
                <a:lnTo>
                  <a:pt x="476" y="2500"/>
                </a:lnTo>
                <a:lnTo>
                  <a:pt x="0" y="2500"/>
                </a:lnTo>
                <a:lnTo>
                  <a:pt x="942" y="3739"/>
                </a:lnTo>
                <a:lnTo>
                  <a:pt x="1883" y="2500"/>
                </a:lnTo>
                <a:lnTo>
                  <a:pt x="1408" y="2500"/>
                </a:lnTo>
              </a:path>
            </a:pathLst>
          </a:cu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a:lstStyle/>
          <a:p>
            <a:endParaRPr lang="fr-CA"/>
          </a:p>
        </p:txBody>
      </p:sp>
      <p:sp>
        <p:nvSpPr>
          <p:cNvPr id="103" name="Forme libre : forme 102"/>
          <p:cNvSpPr/>
          <p:nvPr/>
        </p:nvSpPr>
        <p:spPr>
          <a:xfrm>
            <a:off x="5337360" y="4127040"/>
            <a:ext cx="1368000" cy="1906920"/>
          </a:xfrm>
          <a:custGeom>
            <a:avLst/>
            <a:gdLst/>
            <a:ahLst/>
            <a:cxnLst/>
            <a:rect l="0" t="0" r="r" b="b"/>
            <a:pathLst>
              <a:path w="4277" h="3962">
                <a:moveTo>
                  <a:pt x="1408" y="1313"/>
                </a:moveTo>
                <a:lnTo>
                  <a:pt x="1409" y="1380"/>
                </a:lnTo>
                <a:lnTo>
                  <a:pt x="1413" y="1447"/>
                </a:lnTo>
                <a:lnTo>
                  <a:pt x="1419" y="1514"/>
                </a:lnTo>
                <a:lnTo>
                  <a:pt x="1427" y="1580"/>
                </a:lnTo>
                <a:lnTo>
                  <a:pt x="1438" y="1646"/>
                </a:lnTo>
                <a:lnTo>
                  <a:pt x="1451" y="1710"/>
                </a:lnTo>
                <a:lnTo>
                  <a:pt x="1466" y="1774"/>
                </a:lnTo>
                <a:lnTo>
                  <a:pt x="1484" y="1837"/>
                </a:lnTo>
                <a:lnTo>
                  <a:pt x="1504" y="1898"/>
                </a:lnTo>
                <a:lnTo>
                  <a:pt x="1526" y="1958"/>
                </a:lnTo>
                <a:lnTo>
                  <a:pt x="1550" y="2016"/>
                </a:lnTo>
                <a:lnTo>
                  <a:pt x="1576" y="2073"/>
                </a:lnTo>
                <a:lnTo>
                  <a:pt x="1604" y="2127"/>
                </a:lnTo>
                <a:lnTo>
                  <a:pt x="1634" y="2180"/>
                </a:lnTo>
                <a:lnTo>
                  <a:pt x="1666" y="2230"/>
                </a:lnTo>
                <a:lnTo>
                  <a:pt x="1700" y="2279"/>
                </a:lnTo>
                <a:lnTo>
                  <a:pt x="1735" y="2324"/>
                </a:lnTo>
                <a:lnTo>
                  <a:pt x="1772" y="2368"/>
                </a:lnTo>
                <a:lnTo>
                  <a:pt x="1811" y="2408"/>
                </a:lnTo>
                <a:lnTo>
                  <a:pt x="1851" y="2446"/>
                </a:lnTo>
                <a:lnTo>
                  <a:pt x="1892" y="2481"/>
                </a:lnTo>
                <a:lnTo>
                  <a:pt x="1934" y="2513"/>
                </a:lnTo>
                <a:lnTo>
                  <a:pt x="1978" y="2543"/>
                </a:lnTo>
                <a:lnTo>
                  <a:pt x="2022" y="2569"/>
                </a:lnTo>
                <a:lnTo>
                  <a:pt x="2068" y="2592"/>
                </a:lnTo>
                <a:lnTo>
                  <a:pt x="2114" y="2612"/>
                </a:lnTo>
                <a:lnTo>
                  <a:pt x="2161" y="2628"/>
                </a:lnTo>
                <a:lnTo>
                  <a:pt x="2208" y="2641"/>
                </a:lnTo>
                <a:lnTo>
                  <a:pt x="2256" y="2652"/>
                </a:lnTo>
                <a:lnTo>
                  <a:pt x="2304" y="2658"/>
                </a:lnTo>
                <a:lnTo>
                  <a:pt x="2352" y="2662"/>
                </a:lnTo>
                <a:lnTo>
                  <a:pt x="2400" y="2662"/>
                </a:lnTo>
                <a:lnTo>
                  <a:pt x="2448" y="2658"/>
                </a:lnTo>
                <a:lnTo>
                  <a:pt x="2496" y="2652"/>
                </a:lnTo>
                <a:lnTo>
                  <a:pt x="2544" y="2641"/>
                </a:lnTo>
                <a:lnTo>
                  <a:pt x="2591" y="2628"/>
                </a:lnTo>
                <a:lnTo>
                  <a:pt x="2638" y="2612"/>
                </a:lnTo>
                <a:lnTo>
                  <a:pt x="2684" y="2592"/>
                </a:lnTo>
                <a:lnTo>
                  <a:pt x="2730" y="2569"/>
                </a:lnTo>
                <a:lnTo>
                  <a:pt x="2774" y="2543"/>
                </a:lnTo>
                <a:lnTo>
                  <a:pt x="2818" y="2513"/>
                </a:lnTo>
                <a:lnTo>
                  <a:pt x="2860" y="2481"/>
                </a:lnTo>
                <a:lnTo>
                  <a:pt x="2901" y="2446"/>
                </a:lnTo>
                <a:lnTo>
                  <a:pt x="2941" y="2408"/>
                </a:lnTo>
                <a:lnTo>
                  <a:pt x="2980" y="2368"/>
                </a:lnTo>
                <a:lnTo>
                  <a:pt x="3017" y="2324"/>
                </a:lnTo>
                <a:lnTo>
                  <a:pt x="3052" y="2279"/>
                </a:lnTo>
                <a:lnTo>
                  <a:pt x="3086" y="2230"/>
                </a:lnTo>
                <a:lnTo>
                  <a:pt x="3118" y="2180"/>
                </a:lnTo>
                <a:lnTo>
                  <a:pt x="3148" y="2127"/>
                </a:lnTo>
                <a:lnTo>
                  <a:pt x="3176" y="2073"/>
                </a:lnTo>
                <a:lnTo>
                  <a:pt x="3202" y="2016"/>
                </a:lnTo>
                <a:lnTo>
                  <a:pt x="3226" y="1958"/>
                </a:lnTo>
                <a:lnTo>
                  <a:pt x="3248" y="1898"/>
                </a:lnTo>
                <a:lnTo>
                  <a:pt x="3268" y="1837"/>
                </a:lnTo>
                <a:lnTo>
                  <a:pt x="3286" y="1774"/>
                </a:lnTo>
                <a:lnTo>
                  <a:pt x="3301" y="1710"/>
                </a:lnTo>
                <a:lnTo>
                  <a:pt x="3314" y="1646"/>
                </a:lnTo>
                <a:lnTo>
                  <a:pt x="3325" y="1580"/>
                </a:lnTo>
                <a:lnTo>
                  <a:pt x="3333" y="1514"/>
                </a:lnTo>
                <a:lnTo>
                  <a:pt x="3339" y="1447"/>
                </a:lnTo>
                <a:lnTo>
                  <a:pt x="3343" y="1380"/>
                </a:lnTo>
                <a:lnTo>
                  <a:pt x="3344" y="1313"/>
                </a:lnTo>
                <a:lnTo>
                  <a:pt x="4276" y="1312"/>
                </a:lnTo>
                <a:lnTo>
                  <a:pt x="4274" y="1446"/>
                </a:lnTo>
                <a:lnTo>
                  <a:pt x="4266" y="1580"/>
                </a:lnTo>
                <a:lnTo>
                  <a:pt x="4254" y="1713"/>
                </a:lnTo>
                <a:lnTo>
                  <a:pt x="4237" y="1845"/>
                </a:lnTo>
                <a:lnTo>
                  <a:pt x="4215" y="1976"/>
                </a:lnTo>
                <a:lnTo>
                  <a:pt x="4189" y="2105"/>
                </a:lnTo>
                <a:lnTo>
                  <a:pt x="4158" y="2232"/>
                </a:lnTo>
                <a:lnTo>
                  <a:pt x="4122" y="2357"/>
                </a:lnTo>
                <a:lnTo>
                  <a:pt x="4082" y="2479"/>
                </a:lnTo>
                <a:lnTo>
                  <a:pt x="4037" y="2598"/>
                </a:lnTo>
                <a:lnTo>
                  <a:pt x="3988" y="2713"/>
                </a:lnTo>
                <a:lnTo>
                  <a:pt x="3935" y="2825"/>
                </a:lnTo>
                <a:lnTo>
                  <a:pt x="3878" y="2933"/>
                </a:lnTo>
                <a:lnTo>
                  <a:pt x="3818" y="3037"/>
                </a:lnTo>
                <a:lnTo>
                  <a:pt x="3753" y="3137"/>
                </a:lnTo>
                <a:lnTo>
                  <a:pt x="3685" y="3232"/>
                </a:lnTo>
                <a:lnTo>
                  <a:pt x="3614" y="3322"/>
                </a:lnTo>
                <a:lnTo>
                  <a:pt x="3539" y="3407"/>
                </a:lnTo>
                <a:lnTo>
                  <a:pt x="3461" y="3486"/>
                </a:lnTo>
                <a:lnTo>
                  <a:pt x="3381" y="3560"/>
                </a:lnTo>
                <a:lnTo>
                  <a:pt x="3298" y="3628"/>
                </a:lnTo>
                <a:lnTo>
                  <a:pt x="3213" y="3690"/>
                </a:lnTo>
                <a:lnTo>
                  <a:pt x="3125" y="3746"/>
                </a:lnTo>
                <a:lnTo>
                  <a:pt x="3036" y="3796"/>
                </a:lnTo>
                <a:lnTo>
                  <a:pt x="2945" y="3840"/>
                </a:lnTo>
                <a:lnTo>
                  <a:pt x="2852" y="3876"/>
                </a:lnTo>
                <a:lnTo>
                  <a:pt x="2758" y="3907"/>
                </a:lnTo>
                <a:lnTo>
                  <a:pt x="2664" y="3930"/>
                </a:lnTo>
                <a:lnTo>
                  <a:pt x="2568" y="3947"/>
                </a:lnTo>
                <a:lnTo>
                  <a:pt x="2472" y="3958"/>
                </a:lnTo>
                <a:lnTo>
                  <a:pt x="2376" y="3961"/>
                </a:lnTo>
                <a:lnTo>
                  <a:pt x="2280" y="3958"/>
                </a:lnTo>
                <a:lnTo>
                  <a:pt x="2184" y="3947"/>
                </a:lnTo>
                <a:lnTo>
                  <a:pt x="2088" y="3930"/>
                </a:lnTo>
                <a:lnTo>
                  <a:pt x="1994" y="3907"/>
                </a:lnTo>
                <a:lnTo>
                  <a:pt x="1900" y="3876"/>
                </a:lnTo>
                <a:lnTo>
                  <a:pt x="1807" y="3840"/>
                </a:lnTo>
                <a:lnTo>
                  <a:pt x="1716" y="3796"/>
                </a:lnTo>
                <a:lnTo>
                  <a:pt x="1627" y="3746"/>
                </a:lnTo>
                <a:lnTo>
                  <a:pt x="1539" y="3690"/>
                </a:lnTo>
                <a:lnTo>
                  <a:pt x="1454" y="3628"/>
                </a:lnTo>
                <a:lnTo>
                  <a:pt x="1371" y="3560"/>
                </a:lnTo>
                <a:lnTo>
                  <a:pt x="1291" y="3486"/>
                </a:lnTo>
                <a:lnTo>
                  <a:pt x="1213" y="3407"/>
                </a:lnTo>
                <a:lnTo>
                  <a:pt x="1138" y="3322"/>
                </a:lnTo>
                <a:lnTo>
                  <a:pt x="1067" y="3232"/>
                </a:lnTo>
                <a:lnTo>
                  <a:pt x="999" y="3137"/>
                </a:lnTo>
                <a:lnTo>
                  <a:pt x="934" y="3037"/>
                </a:lnTo>
                <a:lnTo>
                  <a:pt x="874" y="2933"/>
                </a:lnTo>
                <a:lnTo>
                  <a:pt x="817" y="2825"/>
                </a:lnTo>
                <a:lnTo>
                  <a:pt x="764" y="2713"/>
                </a:lnTo>
                <a:lnTo>
                  <a:pt x="715" y="2598"/>
                </a:lnTo>
                <a:lnTo>
                  <a:pt x="670" y="2479"/>
                </a:lnTo>
                <a:lnTo>
                  <a:pt x="630" y="2357"/>
                </a:lnTo>
                <a:lnTo>
                  <a:pt x="594" y="2232"/>
                </a:lnTo>
                <a:lnTo>
                  <a:pt x="563" y="2105"/>
                </a:lnTo>
                <a:lnTo>
                  <a:pt x="537" y="1976"/>
                </a:lnTo>
                <a:lnTo>
                  <a:pt x="515" y="1845"/>
                </a:lnTo>
                <a:lnTo>
                  <a:pt x="498" y="1713"/>
                </a:lnTo>
                <a:lnTo>
                  <a:pt x="486" y="1580"/>
                </a:lnTo>
                <a:lnTo>
                  <a:pt x="478" y="1446"/>
                </a:lnTo>
                <a:lnTo>
                  <a:pt x="476" y="1312"/>
                </a:lnTo>
                <a:lnTo>
                  <a:pt x="0" y="1312"/>
                </a:lnTo>
                <a:lnTo>
                  <a:pt x="942" y="0"/>
                </a:lnTo>
                <a:lnTo>
                  <a:pt x="1883" y="1312"/>
                </a:lnTo>
                <a:lnTo>
                  <a:pt x="1408" y="1313"/>
                </a:lnTo>
              </a:path>
            </a:pathLst>
          </a:cu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a:lstStyle/>
          <a:p>
            <a:endParaRPr lang="fr-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ZoneTexte 103"/>
          <p:cNvSpPr txBox="1"/>
          <p:nvPr/>
        </p:nvSpPr>
        <p:spPr>
          <a:xfrm>
            <a:off x="432000" y="144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1.1 Qu’est-ce qu’un ordinateur ?</a:t>
            </a:r>
            <a:br/>
            <a:r>
              <a:rPr lang="fr-FR" sz="3600" b="1" strike="noStrike" spc="-1">
                <a:solidFill>
                  <a:srgbClr val="FFFFFF"/>
                </a:solidFill>
                <a:latin typeface="Source Sans Pro Black"/>
              </a:rPr>
              <a:t>(La machine de Turing)</a:t>
            </a:r>
          </a:p>
        </p:txBody>
      </p:sp>
      <p:sp>
        <p:nvSpPr>
          <p:cNvPr id="105" name="ZoneTexte 104"/>
          <p:cNvSpPr txBox="1"/>
          <p:nvPr/>
        </p:nvSpPr>
        <p:spPr>
          <a:xfrm>
            <a:off x="144000" y="2160000"/>
            <a:ext cx="9360000" cy="432000"/>
          </a:xfrm>
          <a:prstGeom prst="rect">
            <a:avLst/>
          </a:prstGeom>
          <a:noFill/>
          <a:ln w="0">
            <a:noFill/>
          </a:ln>
        </p:spPr>
        <p:txBody>
          <a:bodyPr lIns="0" tIns="0" rIns="0" bIns="0">
            <a:normAutofit/>
          </a:bodyPr>
          <a:lstStyle/>
          <a:p>
            <a:pPr marL="432000" indent="-324000">
              <a:spcAft>
                <a:spcPts val="876"/>
              </a:spcAft>
            </a:pPr>
            <a:r>
              <a:rPr lang="fr-FR" sz="2000" b="0" strike="noStrike" spc="-1">
                <a:solidFill>
                  <a:srgbClr val="FFFFFF"/>
                </a:solidFill>
                <a:latin typeface="Source Sans Pro"/>
              </a:rPr>
              <a:t>1.1.1 Les origines : le problème du professeur Hilbert et la notion d’algorithme</a:t>
            </a:r>
          </a:p>
        </p:txBody>
      </p:sp>
      <p:pic>
        <p:nvPicPr>
          <p:cNvPr id="106" name="Image 105"/>
          <p:cNvPicPr/>
          <p:nvPr/>
        </p:nvPicPr>
        <p:blipFill>
          <a:blip r:embed="rId2"/>
          <a:stretch/>
        </p:blipFill>
        <p:spPr>
          <a:xfrm>
            <a:off x="5982840" y="2732760"/>
            <a:ext cx="3593160" cy="3747240"/>
          </a:xfrm>
          <a:prstGeom prst="rect">
            <a:avLst/>
          </a:prstGeom>
          <a:ln w="0">
            <a:noFill/>
          </a:ln>
        </p:spPr>
      </p:pic>
      <p:sp>
        <p:nvSpPr>
          <p:cNvPr id="107" name="ZoneTexte 106"/>
          <p:cNvSpPr txBox="1"/>
          <p:nvPr/>
        </p:nvSpPr>
        <p:spPr>
          <a:xfrm>
            <a:off x="7299000" y="6624000"/>
            <a:ext cx="1269000" cy="346320"/>
          </a:xfrm>
          <a:prstGeom prst="rect">
            <a:avLst/>
          </a:prstGeom>
          <a:noFill/>
          <a:ln w="0">
            <a:noFill/>
          </a:ln>
        </p:spPr>
        <p:txBody>
          <a:bodyPr lIns="90000" tIns="45000" rIns="90000" bIns="45000">
            <a:noAutofit/>
          </a:bodyPr>
          <a:lstStyle/>
          <a:p>
            <a:r>
              <a:rPr lang="fr-FR" sz="1800" b="0" strike="noStrike" spc="-1">
                <a:latin typeface="Arial"/>
              </a:rPr>
              <a:t>1862-1943</a:t>
            </a:r>
          </a:p>
        </p:txBody>
      </p:sp>
      <p:sp>
        <p:nvSpPr>
          <p:cNvPr id="108" name="ZoneTexte 107"/>
          <p:cNvSpPr txBox="1"/>
          <p:nvPr/>
        </p:nvSpPr>
        <p:spPr>
          <a:xfrm>
            <a:off x="1080000" y="2880000"/>
            <a:ext cx="4392000" cy="1656000"/>
          </a:xfrm>
          <a:prstGeom prst="rect">
            <a:avLst/>
          </a:prstGeom>
          <a:noFill/>
          <a:ln w="0">
            <a:noFill/>
          </a:ln>
        </p:spPr>
        <p:txBody>
          <a:bodyPr lIns="90000" tIns="45000" rIns="90000" bIns="45000" anchor="t">
            <a:noAutofit/>
          </a:bodyPr>
          <a:lstStyle/>
          <a:p>
            <a:r>
              <a:rPr lang="fr-FR" sz="1800" b="0" strike="noStrike" spc="-1">
                <a:latin typeface="Arial"/>
              </a:rPr>
              <a:t>« Pour un problème (P), peut-on trouver une méthode par laquelle, au moyen d'un nombre fini d'opérations, on pourra </a:t>
            </a:r>
            <a:r>
              <a:rPr lang="fr-FR" spc="-1">
                <a:latin typeface="Arial"/>
              </a:rPr>
              <a:t>déterminer </a:t>
            </a:r>
            <a:r>
              <a:rPr lang="fr-FR" sz="1800" b="0" strike="noStrike" spc="-1">
                <a:latin typeface="Arial"/>
              </a:rPr>
              <a:t>si P est résoluble ? »</a:t>
            </a:r>
            <a:r>
              <a:rPr lang="fr-FR" spc="-1">
                <a:latin typeface="Arial"/>
              </a:rPr>
              <a:t> </a:t>
            </a:r>
            <a:endParaRPr lang="fr-FR" sz="1800" b="0" strike="noStrike" spc="-1">
              <a:latin typeface="Arial"/>
            </a:endParaRPr>
          </a:p>
          <a:p>
            <a:r>
              <a:rPr lang="fr-FR" sz="1800" b="0" strike="noStrike" spc="-1">
                <a:latin typeface="Arial"/>
              </a:rPr>
              <a:t>(Reformulation du problème 10)</a:t>
            </a:r>
            <a:endParaRPr lang="fr-FR" sz="1800" b="0" strike="noStrike" spc="-1">
              <a:latin typeface="Arial"/>
              <a:cs typeface="Arial"/>
            </a:endParaRPr>
          </a:p>
        </p:txBody>
      </p:sp>
      <p:sp>
        <p:nvSpPr>
          <p:cNvPr id="109" name="ZoneTexte 108"/>
          <p:cNvSpPr txBox="1"/>
          <p:nvPr/>
        </p:nvSpPr>
        <p:spPr>
          <a:xfrm>
            <a:off x="2294280" y="6042960"/>
            <a:ext cx="3456000" cy="858240"/>
          </a:xfrm>
          <a:prstGeom prst="rect">
            <a:avLst/>
          </a:prstGeom>
          <a:noFill/>
          <a:ln w="0">
            <a:noFill/>
          </a:ln>
        </p:spPr>
        <p:txBody>
          <a:bodyPr lIns="90000" tIns="45000" rIns="90000" bIns="45000">
            <a:noAutofit/>
          </a:bodyPr>
          <a:lstStyle/>
          <a:p>
            <a:pPr>
              <a:lnSpc>
                <a:spcPct val="100000"/>
              </a:lnSpc>
            </a:pPr>
            <a:r>
              <a:rPr lang="fr-FR" sz="1800" b="0" strike="noStrike" spc="-1">
                <a:latin typeface="Arial"/>
              </a:rPr>
              <a:t>Une méthode par laquelle, au moyen d'un nombre fini d'opérations = un algorithme</a:t>
            </a:r>
          </a:p>
        </p:txBody>
      </p:sp>
      <p:pic>
        <p:nvPicPr>
          <p:cNvPr id="110" name="Image 109"/>
          <p:cNvPicPr/>
          <p:nvPr/>
        </p:nvPicPr>
        <p:blipFill>
          <a:blip r:embed="rId3"/>
          <a:stretch/>
        </p:blipFill>
        <p:spPr>
          <a:xfrm>
            <a:off x="792000" y="4534200"/>
            <a:ext cx="1884600" cy="14418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07">
                                            <p:txEl>
                                              <p:pRg st="0" end="0"/>
                                            </p:txEl>
                                          </p:spTgt>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08">
                                            <p:txEl>
                                              <p:pRg st="0" end="0"/>
                                            </p:txEl>
                                          </p:spTgt>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0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ZoneTexte 110"/>
          <p:cNvSpPr txBox="1"/>
          <p:nvPr/>
        </p:nvSpPr>
        <p:spPr>
          <a:xfrm>
            <a:off x="288000" y="48132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Qu'est-ce qu'un algorithme ?</a:t>
            </a:r>
          </a:p>
        </p:txBody>
      </p:sp>
      <p:sp>
        <p:nvSpPr>
          <p:cNvPr id="112" name="ZoneTexte 111"/>
          <p:cNvSpPr txBox="1"/>
          <p:nvPr/>
        </p:nvSpPr>
        <p:spPr>
          <a:xfrm>
            <a:off x="504000" y="1769040"/>
            <a:ext cx="5184000" cy="5286960"/>
          </a:xfrm>
          <a:prstGeom prst="rect">
            <a:avLst/>
          </a:prstGeom>
          <a:noFill/>
          <a:ln w="0">
            <a:noFill/>
          </a:ln>
        </p:spPr>
        <p:txBody>
          <a:bodyPr lIns="0" tIns="0" rIns="0" bIns="0" anchorCtr="1">
            <a:normAutofit/>
          </a:bodyPr>
          <a:lstStyle/>
          <a:p>
            <a:pPr marL="432000" indent="-324000">
              <a:spcAft>
                <a:spcPts val="876"/>
              </a:spcAft>
            </a:pPr>
            <a:r>
              <a:rPr lang="fr-FR" sz="2000" b="0" strike="noStrike" spc="-1">
                <a:solidFill>
                  <a:srgbClr val="FFFFFF"/>
                </a:solidFill>
                <a:latin typeface="Source Sans Pro"/>
              </a:rPr>
              <a:t>Gérard Berry (1948-), chercheur en science informatique, en donne la définition suivante:</a:t>
            </a:r>
          </a:p>
          <a:p>
            <a:pPr marL="432000" indent="-324000">
              <a:spcAft>
                <a:spcPts val="876"/>
              </a:spcAft>
            </a:pPr>
            <a:r>
              <a:rPr lang="fr-FR" sz="2000" b="0" strike="noStrike" spc="-1">
                <a:solidFill>
                  <a:srgbClr val="FFFFFF"/>
                </a:solidFill>
                <a:latin typeface="Source Sans Pro"/>
              </a:rPr>
              <a:t> « Un algorithme, c’est tout simplement une façon de décrire dans ses moindres détails comment procéder pour faire quelque chose.  »</a:t>
            </a:r>
          </a:p>
        </p:txBody>
      </p:sp>
      <p:pic>
        <p:nvPicPr>
          <p:cNvPr id="113" name="Image 112"/>
          <p:cNvPicPr/>
          <p:nvPr/>
        </p:nvPicPr>
        <p:blipFill>
          <a:blip r:embed="rId2"/>
          <a:stretch/>
        </p:blipFill>
        <p:spPr>
          <a:xfrm>
            <a:off x="6048000" y="1877760"/>
            <a:ext cx="3513960" cy="4674240"/>
          </a:xfrm>
          <a:prstGeom prst="rect">
            <a:avLst/>
          </a:prstGeom>
          <a:ln w="0">
            <a:noFill/>
          </a:ln>
        </p:spPr>
      </p:pic>
      <p:pic>
        <p:nvPicPr>
          <p:cNvPr id="114" name="Image 113"/>
          <p:cNvPicPr/>
          <p:nvPr/>
        </p:nvPicPr>
        <p:blipFill>
          <a:blip r:embed="rId3"/>
          <a:stretch/>
        </p:blipFill>
        <p:spPr>
          <a:xfrm>
            <a:off x="995760" y="4680000"/>
            <a:ext cx="3324240" cy="2234520"/>
          </a:xfrm>
          <a:prstGeom prst="rect">
            <a:avLst/>
          </a:prstGeom>
          <a:ln w="0">
            <a:noFill/>
          </a:ln>
        </p:spPr>
      </p:pic>
      <p:pic>
        <p:nvPicPr>
          <p:cNvPr id="115" name="Image 114"/>
          <p:cNvPicPr/>
          <p:nvPr/>
        </p:nvPicPr>
        <p:blipFill>
          <a:blip r:embed="rId4"/>
          <a:stretch/>
        </p:blipFill>
        <p:spPr>
          <a:xfrm>
            <a:off x="4620240" y="4824000"/>
            <a:ext cx="3155760" cy="23688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5" presetClass="entr" fill="hold" nodeType="clickEffect">
                                  <p:stCondLst>
                                    <p:cond delay="0"/>
                                  </p:stCondLst>
                                  <p:childTnLst>
                                    <p:set>
                                      <p:cBhvr>
                                        <p:cTn id="14" dur="1" fill="hold">
                                          <p:stCondLst>
                                            <p:cond delay="0"/>
                                          </p:stCondLst>
                                        </p:cTn>
                                        <p:tgtEl>
                                          <p:spTgt spid="113"/>
                                        </p:tgtEl>
                                        <p:attrNameLst>
                                          <p:attrName>style.visibility</p:attrName>
                                        </p:attrNameLst>
                                      </p:cBhvr>
                                      <p:to>
                                        <p:strVal val="visible"/>
                                      </p:to>
                                    </p:set>
                                    <p:anim calcmode="lin" valueType="num">
                                      <p:cBhvr additive="repl">
                                        <p:cTn id="15" dur="500" fill="hold">
                                          <p:stCondLst>
                                            <p:cond delay="0"/>
                                          </p:stCondLst>
                                        </p:cTn>
                                        <p:tgtEl>
                                          <p:spTgt spid="113"/>
                                        </p:tgtEl>
                                        <p:attrNameLst>
                                          <p:attrName>r</p:attrName>
                                        </p:attrNameLst>
                                      </p:cBhvr>
                                      <p:tavLst>
                                        <p:tav tm="0">
                                          <p:val>
                                            <p:strVal val="-90"/>
                                          </p:val>
                                        </p:tav>
                                        <p:tav tm="100000">
                                          <p:val>
                                            <p:strVal val="0"/>
                                          </p:val>
                                        </p:tav>
                                      </p:tavLst>
                                    </p:anim>
                                    <p:anim calcmode="lin" valueType="num">
                                      <p:cBhvr additive="repl">
                                        <p:cTn id="16" dur="500" fill="hold">
                                          <p:stCondLst>
                                            <p:cond delay="0"/>
                                          </p:stCondLst>
                                        </p:cTn>
                                        <p:tgtEl>
                                          <p:spTgt spid="113"/>
                                        </p:tgtEl>
                                        <p:attrNameLst>
                                          <p:attrName>ppt_w</p:attrName>
                                        </p:attrNameLst>
                                      </p:cBhvr>
                                      <p:tavLst>
                                        <p:tav tm="0">
                                          <p:val>
                                            <p:strVal val="#ppt_w"/>
                                          </p:val>
                                        </p:tav>
                                        <p:tav tm="100000">
                                          <p:val>
                                            <p:strVal val="#ppt_w*.05"/>
                                          </p:val>
                                        </p:tav>
                                      </p:tavLst>
                                    </p:anim>
                                    <p:anim calcmode="lin" valueType="num">
                                      <p:cBhvr additive="repl">
                                        <p:cTn id="17" dur="500" fill="hold">
                                          <p:stCondLst>
                                            <p:cond delay="500"/>
                                          </p:stCondLst>
                                        </p:cTn>
                                        <p:tgtEl>
                                          <p:spTgt spid="113"/>
                                        </p:tgtEl>
                                        <p:attrNameLst>
                                          <p:attrName>ppt_w</p:attrName>
                                        </p:attrNameLst>
                                      </p:cBhvr>
                                      <p:tavLst>
                                        <p:tav tm="0">
                                          <p:val>
                                            <p:strVal val="#ppt_w*.05"/>
                                          </p:val>
                                        </p:tav>
                                        <p:tav tm="100000">
                                          <p:val>
                                            <p:strVal val="#ppt_w"/>
                                          </p:val>
                                        </p:tav>
                                      </p:tavLst>
                                    </p:anim>
                                    <p:anim calcmode="lin" valueType="num">
                                      <p:cBhvr additive="repl">
                                        <p:cTn id="18" dur="1000" fill="hold"/>
                                        <p:tgtEl>
                                          <p:spTgt spid="113"/>
                                        </p:tgtEl>
                                        <p:attrNameLst>
                                          <p:attrName>ppt_h</p:attrName>
                                        </p:attrNameLst>
                                      </p:cBhvr>
                                      <p:tavLst>
                                        <p:tav tm="0">
                                          <p:val>
                                            <p:strVal val="#ppt_h"/>
                                          </p:val>
                                        </p:tav>
                                        <p:tav tm="100000">
                                          <p:val>
                                            <p:strVal val="#ppt_h"/>
                                          </p:val>
                                        </p:tav>
                                      </p:tavLst>
                                    </p:anim>
                                    <p:anim calcmode="lin" valueType="num">
                                      <p:cBhvr additive="repl">
                                        <p:cTn id="19" dur="500" fill="hold">
                                          <p:stCondLst>
                                            <p:cond delay="0"/>
                                          </p:stCondLst>
                                        </p:cTn>
                                        <p:tgtEl>
                                          <p:spTgt spid="113"/>
                                        </p:tgtEl>
                                        <p:attrNameLst>
                                          <p:attrName>ppt_x</p:attrName>
                                        </p:attrNameLst>
                                      </p:cBhvr>
                                      <p:tavLst>
                                        <p:tav tm="0">
                                          <p:val>
                                            <p:strVal val="#ppt_x+.4"/>
                                          </p:val>
                                        </p:tav>
                                        <p:tav tm="100000">
                                          <p:val>
                                            <p:strVal val="#ppt_x"/>
                                          </p:val>
                                        </p:tav>
                                      </p:tavLst>
                                    </p:anim>
                                    <p:anim calcmode="lin" valueType="num">
                                      <p:cBhvr additive="repl">
                                        <p:cTn id="20" dur="500" fill="hold">
                                          <p:stCondLst>
                                            <p:cond delay="0"/>
                                          </p:stCondLst>
                                        </p:cTn>
                                        <p:tgtEl>
                                          <p:spTgt spid="113"/>
                                        </p:tgtEl>
                                        <p:attrNameLst>
                                          <p:attrName>ppt_y</p:attrName>
                                        </p:attrNameLst>
                                      </p:cBhvr>
                                      <p:tavLst>
                                        <p:tav tm="0">
                                          <p:val>
                                            <p:strVal val="#ppt_y-.2"/>
                                          </p:val>
                                        </p:tav>
                                        <p:tav tm="100000">
                                          <p:val>
                                            <p:strVal val="#ppt_y+.1"/>
                                          </p:val>
                                        </p:tav>
                                      </p:tavLst>
                                    </p:anim>
                                    <p:anim calcmode="lin" valueType="num">
                                      <p:cBhvr additive="repl">
                                        <p:cTn id="21" dur="500" fill="hold">
                                          <p:stCondLst>
                                            <p:cond delay="500"/>
                                          </p:stCondLst>
                                        </p:cTn>
                                        <p:tgtEl>
                                          <p:spTgt spid="113"/>
                                        </p:tgtEl>
                                        <p:attrNameLst>
                                          <p:attrName>ppt_y</p:attrName>
                                        </p:attrNameLst>
                                      </p:cBhvr>
                                      <p:tavLst>
                                        <p:tav tm="0">
                                          <p:val>
                                            <p:strVal val="#ppt_y+.1"/>
                                          </p:val>
                                        </p:tav>
                                        <p:tav tm="100000">
                                          <p:val>
                                            <p:strVal val="#ppt_y"/>
                                          </p:val>
                                        </p:tav>
                                      </p:tavLst>
                                    </p:anim>
                                    <p:animEffect transition="in" filter="fade">
                                      <p:cBhvr additive="repl">
                                        <p:cTn id="22" dur="1000">
                                          <p:stCondLst>
                                            <p:cond delay="0"/>
                                          </p:stCondLst>
                                        </p:cTn>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4"/>
                                        </p:tgtEl>
                                        <p:attrNameLst>
                                          <p:attrName>style.visibility</p:attrName>
                                        </p:attrNameLst>
                                      </p:cBhvr>
                                      <p:to>
                                        <p:strVal val="visible"/>
                                      </p:to>
                                    </p:set>
                                    <p:anim calcmode="lin" valueType="num">
                                      <p:cBhvr additive="repl">
                                        <p:cTn id="27" dur="500" fill="hold"/>
                                        <p:tgtEl>
                                          <p:spTgt spid="114"/>
                                        </p:tgtEl>
                                        <p:attrNameLst>
                                          <p:attrName>ppt_x</p:attrName>
                                        </p:attrNameLst>
                                      </p:cBhvr>
                                      <p:tavLst>
                                        <p:tav tm="0">
                                          <p:val>
                                            <p:strVal val="#ppt_x"/>
                                          </p:val>
                                        </p:tav>
                                        <p:tav tm="100000">
                                          <p:val>
                                            <p:strVal val="#ppt_x"/>
                                          </p:val>
                                        </p:tav>
                                      </p:tavLst>
                                    </p:anim>
                                    <p:anim calcmode="lin" valueType="num">
                                      <p:cBhvr additive="repl">
                                        <p:cTn id="28"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ZoneTexte 115"/>
          <p:cNvSpPr txBox="1"/>
          <p:nvPr/>
        </p:nvSpPr>
        <p:spPr>
          <a:xfrm>
            <a:off x="360000" y="216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1.1.1 La machine de Turing</a:t>
            </a:r>
          </a:p>
        </p:txBody>
      </p:sp>
      <p:sp>
        <p:nvSpPr>
          <p:cNvPr id="117" name="ZoneTexte 116"/>
          <p:cNvSpPr txBox="1"/>
          <p:nvPr/>
        </p:nvSpPr>
        <p:spPr>
          <a:xfrm>
            <a:off x="216000" y="1440000"/>
            <a:ext cx="9360000" cy="1080000"/>
          </a:xfrm>
          <a:prstGeom prst="rect">
            <a:avLst/>
          </a:prstGeom>
          <a:noFill/>
          <a:ln w="0">
            <a:noFill/>
          </a:ln>
        </p:spPr>
        <p:txBody>
          <a:bodyPr lIns="0" tIns="0" rIns="0" bIns="0">
            <a:normAutofit/>
          </a:bodyPr>
          <a:lstStyle/>
          <a:p>
            <a:pPr marL="432000" indent="-324000">
              <a:spcAft>
                <a:spcPts val="876"/>
              </a:spcAft>
            </a:pPr>
            <a:r>
              <a:rPr lang="fr-FR" sz="2000" b="0" strike="noStrike" spc="-1">
                <a:solidFill>
                  <a:srgbClr val="FFFFFF"/>
                </a:solidFill>
                <a:latin typeface="Source Sans Pro"/>
              </a:rPr>
              <a:t>Pour répondre à la question de Hilbert, Turing imagine une machine qui pourrait résoudre « mécaniquement » tous les problèmes qui peuvent être solutionnés dans un nombre fini d’opérations.</a:t>
            </a:r>
          </a:p>
        </p:txBody>
      </p:sp>
      <p:sp>
        <p:nvSpPr>
          <p:cNvPr id="118" name="ZoneTexte 117"/>
          <p:cNvSpPr txBox="1"/>
          <p:nvPr/>
        </p:nvSpPr>
        <p:spPr>
          <a:xfrm>
            <a:off x="612000" y="3420000"/>
            <a:ext cx="3745440" cy="1223640"/>
          </a:xfrm>
          <a:prstGeom prst="rect">
            <a:avLst/>
          </a:prstGeom>
          <a:noFill/>
          <a:ln w="0">
            <a:noFill/>
          </a:ln>
        </p:spPr>
        <p:txBody>
          <a:bodyPr lIns="90000" tIns="45000" rIns="90000" bIns="45000">
            <a:noAutofit/>
          </a:bodyPr>
          <a:lstStyle/>
          <a:p>
            <a:r>
              <a:rPr lang="fr-FR" sz="2000" b="0" strike="noStrike" spc="-1">
                <a:latin typeface="Arial"/>
              </a:rPr>
              <a:t>3 composantes :</a:t>
            </a:r>
          </a:p>
          <a:p>
            <a:r>
              <a:rPr lang="fr-FR" sz="2000" b="0" strike="noStrike" spc="-1">
                <a:latin typeface="Arial"/>
              </a:rPr>
              <a:t>- Un ruban (infini)</a:t>
            </a:r>
          </a:p>
          <a:p>
            <a:r>
              <a:rPr lang="fr-FR" sz="2000" b="0" strike="noStrike" spc="-1">
                <a:latin typeface="Arial"/>
              </a:rPr>
              <a:t>- Une tête de lecture et d’écriture</a:t>
            </a:r>
          </a:p>
          <a:p>
            <a:r>
              <a:rPr lang="fr-FR" sz="2000" b="0" strike="noStrike" spc="-1">
                <a:latin typeface="Arial"/>
              </a:rPr>
              <a:t>- Une table de transitions</a:t>
            </a:r>
          </a:p>
        </p:txBody>
      </p:sp>
      <p:pic>
        <p:nvPicPr>
          <p:cNvPr id="119" name="Image 118"/>
          <p:cNvPicPr/>
          <p:nvPr/>
        </p:nvPicPr>
        <p:blipFill>
          <a:blip r:embed="rId2"/>
          <a:stretch/>
        </p:blipFill>
        <p:spPr>
          <a:xfrm>
            <a:off x="4417200" y="3389400"/>
            <a:ext cx="5374800" cy="3018600"/>
          </a:xfrm>
          <a:prstGeom prst="rect">
            <a:avLst/>
          </a:prstGeom>
          <a:ln w="0">
            <a:noFill/>
          </a:ln>
        </p:spPr>
      </p:pic>
      <p:sp>
        <p:nvSpPr>
          <p:cNvPr id="120" name="ZoneTexte 119"/>
          <p:cNvSpPr txBox="1"/>
          <p:nvPr/>
        </p:nvSpPr>
        <p:spPr>
          <a:xfrm>
            <a:off x="576000" y="2700000"/>
            <a:ext cx="8433360" cy="373680"/>
          </a:xfrm>
          <a:prstGeom prst="rect">
            <a:avLst/>
          </a:prstGeom>
          <a:noFill/>
          <a:ln w="0">
            <a:noFill/>
          </a:ln>
        </p:spPr>
        <p:txBody>
          <a:bodyPr lIns="90000" tIns="45000" rIns="90000" bIns="45000">
            <a:noAutofit/>
          </a:bodyPr>
          <a:lstStyle/>
          <a:p>
            <a:r>
              <a:rPr lang="fr-FR" sz="2000" b="0" strike="noStrike" spc="-1">
                <a:latin typeface="Arial"/>
              </a:rPr>
              <a:t>Tout ce qui est calculable est donc calculable par une machine de Turing.</a:t>
            </a:r>
          </a:p>
        </p:txBody>
      </p:sp>
      <p:pic>
        <p:nvPicPr>
          <p:cNvPr id="121" name="Image 120"/>
          <p:cNvPicPr/>
          <p:nvPr/>
        </p:nvPicPr>
        <p:blipFill>
          <a:blip r:embed="rId3"/>
          <a:stretch/>
        </p:blipFill>
        <p:spPr>
          <a:xfrm>
            <a:off x="1551240" y="5328000"/>
            <a:ext cx="1904760" cy="1076040"/>
          </a:xfrm>
          <a:prstGeom prst="rect">
            <a:avLst/>
          </a:prstGeom>
          <a:ln w="0">
            <a:noFill/>
          </a:ln>
        </p:spPr>
      </p:pic>
      <p:sp>
        <p:nvSpPr>
          <p:cNvPr id="122" name="ZoneTexte 121"/>
          <p:cNvSpPr txBox="1"/>
          <p:nvPr/>
        </p:nvSpPr>
        <p:spPr>
          <a:xfrm>
            <a:off x="433080" y="6642360"/>
            <a:ext cx="4534920" cy="1277640"/>
          </a:xfrm>
          <a:prstGeom prst="rect">
            <a:avLst/>
          </a:prstGeom>
          <a:noFill/>
          <a:ln w="0">
            <a:noFill/>
          </a:ln>
        </p:spPr>
        <p:txBody>
          <a:bodyPr lIns="90000" tIns="45000" rIns="90000" bIns="45000">
            <a:noAutofit/>
          </a:bodyPr>
          <a:lstStyle/>
          <a:p>
            <a:r>
              <a:rPr lang="fr-FR" sz="1800" b="0" strike="noStrike" spc="-1">
                <a:latin typeface="Arial"/>
                <a:ea typeface="Microsoft YaHei"/>
              </a:rPr>
              <a:t>Ruban infini, </a:t>
            </a:r>
            <a:r>
              <a:rPr lang="fr-FR" sz="1800" b="0" strike="noStrike" spc="-1">
                <a:latin typeface="Arial"/>
              </a:rPr>
              <a:t>nombre fini </a:t>
            </a:r>
            <a:r>
              <a:rPr lang="fr-FR" sz="2000" b="0" strike="noStrike" spc="-1">
                <a:latin typeface="Arial"/>
              </a:rPr>
              <a:t>d’opérations</a:t>
            </a:r>
            <a:r>
              <a:rPr lang="fr-FR" sz="1800" b="0" strike="noStrike" spc="-1">
                <a:latin typeface="Arial"/>
              </a:rPr>
              <a:t> ???</a:t>
            </a: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2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11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1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11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1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1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21"/>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1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ZoneTexte 128"/>
          <p:cNvSpPr txBox="1"/>
          <p:nvPr/>
        </p:nvSpPr>
        <p:spPr>
          <a:xfrm>
            <a:off x="360000" y="216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1.1.1 La machine de Turing</a:t>
            </a:r>
          </a:p>
        </p:txBody>
      </p:sp>
      <p:sp>
        <p:nvSpPr>
          <p:cNvPr id="132" name="ZoneTexte 131"/>
          <p:cNvSpPr txBox="1"/>
          <p:nvPr/>
        </p:nvSpPr>
        <p:spPr>
          <a:xfrm>
            <a:off x="3414240" y="1174680"/>
            <a:ext cx="3251520" cy="486720"/>
          </a:xfrm>
          <a:prstGeom prst="rect">
            <a:avLst/>
          </a:prstGeom>
          <a:noFill/>
          <a:ln w="0">
            <a:noFill/>
          </a:ln>
        </p:spPr>
        <p:txBody>
          <a:bodyPr lIns="90000" tIns="45000" rIns="90000" bIns="45000">
            <a:noAutofit/>
          </a:bodyPr>
          <a:lstStyle/>
          <a:p>
            <a:r>
              <a:rPr lang="fr-FR" sz="2800" b="0" strike="noStrike" spc="-1">
                <a:latin typeface="Arial"/>
              </a:rPr>
              <a:t>La notation binaire</a:t>
            </a:r>
          </a:p>
        </p:txBody>
      </p:sp>
      <p:pic>
        <p:nvPicPr>
          <p:cNvPr id="18" name="Image 17" descr="Une image contenant texte, nombre, Police, capture d’écran&#10;&#10;Description générée automatiquement">
            <a:extLst>
              <a:ext uri="{FF2B5EF4-FFF2-40B4-BE49-F238E27FC236}">
                <a16:creationId xmlns:a16="http://schemas.microsoft.com/office/drawing/2014/main" id="{9C8AA30F-FA15-150E-F624-B94B24314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57" y="1927717"/>
            <a:ext cx="8422769" cy="519404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ZoneTexte 122"/>
          <p:cNvSpPr txBox="1"/>
          <p:nvPr/>
        </p:nvSpPr>
        <p:spPr>
          <a:xfrm>
            <a:off x="360000" y="216000"/>
            <a:ext cx="9360000" cy="958680"/>
          </a:xfrm>
          <a:prstGeom prst="rect">
            <a:avLst/>
          </a:prstGeom>
          <a:noFill/>
          <a:ln w="0">
            <a:noFill/>
          </a:ln>
        </p:spPr>
        <p:txBody>
          <a:bodyPr lIns="0" tIns="0" rIns="0" bIns="0" anchor="ctr" anchorCtr="1">
            <a:noAutofit/>
          </a:bodyPr>
          <a:lstStyle/>
          <a:p>
            <a:pPr algn="ctr"/>
            <a:r>
              <a:rPr lang="fr-FR" sz="3600" b="1" strike="noStrike" spc="-1">
                <a:solidFill>
                  <a:srgbClr val="FFFFFF"/>
                </a:solidFill>
                <a:latin typeface="Source Sans Pro Black"/>
              </a:rPr>
              <a:t>1.1.1 La machine de Turing</a:t>
            </a:r>
          </a:p>
        </p:txBody>
      </p:sp>
      <p:sp>
        <p:nvSpPr>
          <p:cNvPr id="124" name="ZoneTexte 123"/>
          <p:cNvSpPr txBox="1"/>
          <p:nvPr/>
        </p:nvSpPr>
        <p:spPr>
          <a:xfrm>
            <a:off x="216000" y="1440000"/>
            <a:ext cx="9288000" cy="1080000"/>
          </a:xfrm>
          <a:prstGeom prst="rect">
            <a:avLst/>
          </a:prstGeom>
          <a:noFill/>
          <a:ln w="0">
            <a:noFill/>
          </a:ln>
        </p:spPr>
        <p:txBody>
          <a:bodyPr lIns="0" tIns="0" rIns="0" bIns="0">
            <a:normAutofit/>
          </a:bodyPr>
          <a:lstStyle/>
          <a:p>
            <a:pPr marL="432000" indent="-324000">
              <a:spcAft>
                <a:spcPts val="876"/>
              </a:spcAft>
            </a:pPr>
            <a:r>
              <a:rPr lang="fr-FR" sz="2000" b="0" strike="noStrike" spc="-1">
                <a:solidFill>
                  <a:srgbClr val="FFFFFF"/>
                </a:solidFill>
                <a:latin typeface="Source Sans Pro"/>
              </a:rPr>
              <a:t>Toutes les machines de Turing sont équivalentes. Un machine de Turing peut être construite de façon mécanique, électronique ou même en Légo.</a:t>
            </a:r>
          </a:p>
        </p:txBody>
      </p:sp>
      <p:sp>
        <p:nvSpPr>
          <p:cNvPr id="125" name="ZoneTexte 124"/>
          <p:cNvSpPr txBox="1"/>
          <p:nvPr/>
        </p:nvSpPr>
        <p:spPr>
          <a:xfrm>
            <a:off x="2880000" y="6480000"/>
            <a:ext cx="6369840" cy="346320"/>
          </a:xfrm>
          <a:prstGeom prst="rect">
            <a:avLst/>
          </a:prstGeom>
          <a:noFill/>
          <a:ln w="0">
            <a:noFill/>
          </a:ln>
        </p:spPr>
        <p:txBody>
          <a:bodyPr lIns="90000" tIns="45000" rIns="90000" bIns="45000">
            <a:noAutofit/>
          </a:bodyPr>
          <a:lstStyle/>
          <a:p>
            <a:r>
              <a:rPr lang="fr-FR" sz="1800" b="0" strike="noStrike" spc="-1">
                <a:latin typeface="Arial"/>
              </a:rPr>
              <a:t>La classe peut aussi être transformée en machine de Turing !</a:t>
            </a:r>
          </a:p>
        </p:txBody>
      </p:sp>
      <p:pic>
        <p:nvPicPr>
          <p:cNvPr id="126" name="Image 125"/>
          <p:cNvPicPr/>
          <p:nvPr/>
        </p:nvPicPr>
        <p:blipFill>
          <a:blip r:embed="rId2"/>
          <a:stretch/>
        </p:blipFill>
        <p:spPr>
          <a:xfrm>
            <a:off x="3816000" y="2212200"/>
            <a:ext cx="3166200" cy="2107800"/>
          </a:xfrm>
          <a:prstGeom prst="rect">
            <a:avLst/>
          </a:prstGeom>
          <a:ln w="0">
            <a:noFill/>
          </a:ln>
        </p:spPr>
      </p:pic>
      <p:pic>
        <p:nvPicPr>
          <p:cNvPr id="127" name="Image 126"/>
          <p:cNvPicPr/>
          <p:nvPr/>
        </p:nvPicPr>
        <p:blipFill>
          <a:blip r:embed="rId3"/>
          <a:stretch/>
        </p:blipFill>
        <p:spPr>
          <a:xfrm>
            <a:off x="1534680" y="3456000"/>
            <a:ext cx="3505320" cy="2635920"/>
          </a:xfrm>
          <a:prstGeom prst="rect">
            <a:avLst/>
          </a:prstGeom>
          <a:ln w="0">
            <a:noFill/>
          </a:ln>
        </p:spPr>
      </p:pic>
      <p:pic>
        <p:nvPicPr>
          <p:cNvPr id="128" name="Image 127"/>
          <p:cNvPicPr/>
          <p:nvPr/>
        </p:nvPicPr>
        <p:blipFill>
          <a:blip r:embed="rId4"/>
          <a:stretch/>
        </p:blipFill>
        <p:spPr>
          <a:xfrm>
            <a:off x="6264000" y="4165560"/>
            <a:ext cx="2398320" cy="15944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2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Metadata/LabelInfo.xml><?xml version="1.0" encoding="utf-8"?>
<clbl:labelList xmlns:clbl="http://schemas.microsoft.com/office/2020/mipLabelMetadata">
  <clbl:label id="{cf8d721f-5db2-4de6-92ac-f3310e4c4343}" enabled="1" method="Privileged" siteId="{73d292cb-26a4-4f25-b5df-69a6fad715ca}" contentBits="0"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Personnalisé</PresentationFormat>
  <Slides>25</Slides>
  <Notes>0</Notes>
  <HiddenSlides>0</HiddenSlides>
  <ScaleCrop>false</ScaleCrop>
  <HeadingPairs>
    <vt:vector size="4" baseType="variant">
      <vt:variant>
        <vt:lpstr>Thème</vt:lpstr>
      </vt:variant>
      <vt:variant>
        <vt:i4>1</vt:i4>
      </vt:variant>
      <vt:variant>
        <vt:lpstr>Titres des diapositives</vt:lpstr>
      </vt:variant>
      <vt:variant>
        <vt:i4>25</vt:i4>
      </vt:variant>
    </vt:vector>
  </HeadingPairs>
  <TitlesOfParts>
    <vt:vector size="26" baseType="lpstr">
      <vt:lpstr>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
  <dc:description/>
  <cp:revision>18</cp:revision>
  <dcterms:created xsi:type="dcterms:W3CDTF">2021-02-25T08:11:43Z</dcterms:created>
  <dcterms:modified xsi:type="dcterms:W3CDTF">2024-02-27T16:55:38Z</dcterms:modified>
  <dc:language>fr-CA</dc:language>
</cp:coreProperties>
</file>